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85" r:id="rId2"/>
    <p:sldId id="553" r:id="rId3"/>
    <p:sldId id="554" r:id="rId4"/>
    <p:sldId id="536" r:id="rId5"/>
    <p:sldId id="538" r:id="rId6"/>
    <p:sldId id="466" r:id="rId7"/>
    <p:sldId id="448" r:id="rId8"/>
    <p:sldId id="458" r:id="rId9"/>
    <p:sldId id="470" r:id="rId10"/>
    <p:sldId id="460" r:id="rId11"/>
    <p:sldId id="539" r:id="rId12"/>
    <p:sldId id="540" r:id="rId13"/>
    <p:sldId id="541" r:id="rId14"/>
    <p:sldId id="542" r:id="rId15"/>
    <p:sldId id="544" r:id="rId16"/>
    <p:sldId id="545" r:id="rId17"/>
    <p:sldId id="543" r:id="rId18"/>
    <p:sldId id="287" r:id="rId19"/>
    <p:sldId id="547" r:id="rId20"/>
    <p:sldId id="548" r:id="rId21"/>
    <p:sldId id="278" r:id="rId22"/>
    <p:sldId id="482" r:id="rId23"/>
    <p:sldId id="476" r:id="rId24"/>
    <p:sldId id="550" r:id="rId25"/>
    <p:sldId id="481" r:id="rId26"/>
    <p:sldId id="483" r:id="rId27"/>
    <p:sldId id="569" r:id="rId28"/>
    <p:sldId id="340" r:id="rId29"/>
    <p:sldId id="341" r:id="rId30"/>
    <p:sldId id="267" r:id="rId31"/>
    <p:sldId id="292" r:id="rId32"/>
    <p:sldId id="336" r:id="rId33"/>
    <p:sldId id="519" r:id="rId34"/>
    <p:sldId id="333" r:id="rId35"/>
    <p:sldId id="485" r:id="rId36"/>
    <p:sldId id="486" r:id="rId37"/>
    <p:sldId id="533" r:id="rId38"/>
    <p:sldId id="551" r:id="rId39"/>
    <p:sldId id="534" r:id="rId40"/>
    <p:sldId id="487" r:id="rId41"/>
    <p:sldId id="488" r:id="rId42"/>
    <p:sldId id="559" r:id="rId43"/>
    <p:sldId id="558" r:id="rId44"/>
    <p:sldId id="495" r:id="rId45"/>
    <p:sldId id="490" r:id="rId46"/>
    <p:sldId id="489" r:id="rId47"/>
    <p:sldId id="560" r:id="rId48"/>
    <p:sldId id="561" r:id="rId49"/>
    <p:sldId id="497" r:id="rId50"/>
    <p:sldId id="499" r:id="rId51"/>
    <p:sldId id="501" r:id="rId52"/>
    <p:sldId id="562" r:id="rId53"/>
    <p:sldId id="502" r:id="rId54"/>
    <p:sldId id="504" r:id="rId55"/>
    <p:sldId id="505" r:id="rId56"/>
    <p:sldId id="506" r:id="rId57"/>
    <p:sldId id="563" r:id="rId58"/>
    <p:sldId id="508" r:id="rId59"/>
    <p:sldId id="509" r:id="rId60"/>
    <p:sldId id="512" r:id="rId61"/>
    <p:sldId id="513" r:id="rId62"/>
    <p:sldId id="510" r:id="rId63"/>
    <p:sldId id="511" r:id="rId64"/>
    <p:sldId id="274" r:id="rId65"/>
    <p:sldId id="520" r:id="rId66"/>
    <p:sldId id="564" r:id="rId67"/>
    <p:sldId id="555" r:id="rId68"/>
    <p:sldId id="556" r:id="rId69"/>
    <p:sldId id="275" r:id="rId70"/>
    <p:sldId id="566" r:id="rId71"/>
    <p:sldId id="475" r:id="rId72"/>
    <p:sldId id="474" r:id="rId73"/>
    <p:sldId id="479" r:id="rId74"/>
    <p:sldId id="480" r:id="rId75"/>
    <p:sldId id="568" r:id="rId76"/>
    <p:sldId id="399" r:id="rId77"/>
    <p:sldId id="55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BB78D7-6981-8240-A39E-914E529BCFCB}">
          <p14:sldIdLst>
            <p14:sldId id="285"/>
            <p14:sldId id="553"/>
            <p14:sldId id="554"/>
            <p14:sldId id="536"/>
            <p14:sldId id="538"/>
            <p14:sldId id="466"/>
            <p14:sldId id="448"/>
            <p14:sldId id="458"/>
            <p14:sldId id="470"/>
            <p14:sldId id="460"/>
            <p14:sldId id="539"/>
            <p14:sldId id="540"/>
            <p14:sldId id="541"/>
            <p14:sldId id="542"/>
            <p14:sldId id="544"/>
            <p14:sldId id="545"/>
            <p14:sldId id="543"/>
            <p14:sldId id="287"/>
            <p14:sldId id="547"/>
            <p14:sldId id="548"/>
            <p14:sldId id="278"/>
            <p14:sldId id="482"/>
            <p14:sldId id="476"/>
            <p14:sldId id="550"/>
          </p14:sldIdLst>
        </p14:section>
        <p14:section name="Error-resilient tasks" id="{2DC5167D-DF51-134D-9748-93BF2A64086B}">
          <p14:sldIdLst>
            <p14:sldId id="481"/>
            <p14:sldId id="483"/>
            <p14:sldId id="569"/>
            <p14:sldId id="340"/>
            <p14:sldId id="341"/>
            <p14:sldId id="267"/>
            <p14:sldId id="292"/>
            <p14:sldId id="336"/>
            <p14:sldId id="519"/>
            <p14:sldId id="333"/>
            <p14:sldId id="485"/>
            <p14:sldId id="486"/>
            <p14:sldId id="533"/>
            <p14:sldId id="551"/>
            <p14:sldId id="534"/>
            <p14:sldId id="487"/>
            <p14:sldId id="488"/>
            <p14:sldId id="559"/>
            <p14:sldId id="558"/>
            <p14:sldId id="495"/>
            <p14:sldId id="490"/>
            <p14:sldId id="489"/>
            <p14:sldId id="560"/>
            <p14:sldId id="561"/>
            <p14:sldId id="497"/>
            <p14:sldId id="499"/>
            <p14:sldId id="501"/>
            <p14:sldId id="562"/>
            <p14:sldId id="502"/>
            <p14:sldId id="504"/>
            <p14:sldId id="505"/>
            <p14:sldId id="506"/>
            <p14:sldId id="563"/>
            <p14:sldId id="508"/>
            <p14:sldId id="509"/>
            <p14:sldId id="512"/>
            <p14:sldId id="513"/>
            <p14:sldId id="510"/>
            <p14:sldId id="511"/>
            <p14:sldId id="274"/>
            <p14:sldId id="520"/>
            <p14:sldId id="564"/>
            <p14:sldId id="555"/>
            <p14:sldId id="556"/>
            <p14:sldId id="275"/>
            <p14:sldId id="566"/>
            <p14:sldId id="475"/>
            <p14:sldId id="474"/>
            <p14:sldId id="479"/>
            <p14:sldId id="480"/>
            <p14:sldId id="568"/>
            <p14:sldId id="399"/>
            <p14:sldId id="5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182"/>
    <a:srgbClr val="F87FEF"/>
    <a:srgbClr val="E71024"/>
    <a:srgbClr val="C04F14"/>
    <a:srgbClr val="E3B79F"/>
    <a:srgbClr val="D86ECC"/>
    <a:srgbClr val="404349"/>
    <a:srgbClr val="34373C"/>
    <a:srgbClr val="E2E4EF"/>
    <a:srgbClr val="EE9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9"/>
    <p:restoredTop sz="82192"/>
  </p:normalViewPr>
  <p:slideViewPr>
    <p:cSldViewPr snapToGrid="0">
      <p:cViewPr varScale="1">
        <p:scale>
          <a:sx n="88" d="100"/>
          <a:sy n="88" d="100"/>
        </p:scale>
        <p:origin x="17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5:53:31.3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4623 429 24575,'-14'-26'0,"-2"1"0,-1 12 0,-1-2 0,-2 2 0,0 3 0,-3-2 0,-2 3 0,-3-5 0,-1 0 0,-4-4 0,-4-2 0,-1-1 0,-6-3 0,4 1 0,-2-2 0,0 1 0,1 4 0,0 1 0,4 2 0,4 3 0,0 0 0,3 4 0,2 3 0,0 0 0,1 2 0,-2 1 0,-1 1 0,0 2 0,-4 0 0,-2 1 0,-2 0 0,-1 0 0,-1 0 0,1 0 0,-2 2 0,-3 4 0,0 3 0,2 3 0,-6 6 0,1 6 0,-5 7 0,-5 6 0,1 1 0,-3 1 0,0 1 0,0 1 0,2 2 0,0 0 0,7 0 0,1-1 0,-5 8 0,-1 8 0,-5 12 0,5 1 0,4 2-595,-3 3 595,-2 4 0,24-35 0,0 2 0,0 1 0,0-1 0,0 1 0,2 0 0,0 2 0,0-1 0,3-4 0,1-1 0,-1 4 0,0-1 0,-20 42 0,22-44 0,1 1 0,-1 3 0,1-1 0,2-2 0,0 0 0,-1 3 0,2-1 0,-11 34 0,3 2 0,4 1 0,-1 10 0,12-43 0,1 2 0,-1 1 0,1 1 0,1 2 0,0 1 0,1 0 0,0 1 0,0 5 0,1 0 0,1-4 0,1 0 0,1-1 0,0-1 0,1-1 0,1-1 0,-1-3 0,1-1 0,1-1 0,-1-1 0,-5 46 0,2 0 0,0-6 0,1 1 0,3-13 0,1-6 0,3-1 0,0 0 0,0 6 0,0-3-131,-2-3 131,-1 0 0,-1-5 0,1-3 0,0-2 0,-1 0 591,1-3-591,0 1 0,0-5 0,0-10 135,-1-3-135,2-7 0,2-4 0,0 2 0,0-5 0,0-3 0,0-1 0,0-5 0,0-1 0,0 3 0,0 1 0,0 5 0,0 2 0,0 0 0,0 7 0,0-3 0,0 0 0,0-1 0,0-3 0,0 2 0,0-2 0,0-1 0,0-5 0,0-2 0,0-5 0,0 0 0,0-1 0,0 0 0,0-1 0,0 1 0,0-2 0,0-1 0,0 3 0,0-2 0,0 4 0,0 1 0,0-3 0,0 2 0,0-1 0,0-1 0,0 0 0,0-3 0,0-2 0,0-1 0,-17-17 0,6 2 0,-15-16 0,11 6 0,-14-2 0,-15-5 0,-14-2 0,-16-5 0,3 1 0,-3-2 0,0-5 0,5 2 0,-8-7 0,6-1 0,-1-1 0,6-3 0,8 2 0,2 1 0,3-3 0,1 4 0,4 0 0,8 6 0,6 7 0,4 3 0,2 4 0,0-1 0,4 4 0,4 2 0,4 4 0,4 6 0,6 5 0,3 17 0,5-1 0,8 14 0,11-2 0,6 3 0,5 3 0,-1 0 0,0-3 0,3 3 0,1-2 0,-3 0 0,0-2 0,-4-2 0,0-1 0,0-3 0,1 4 0,2 0 0,0 0 0,2-1 0,3-3 0,-2-1 0,-3-4 0,0-1 0,-2-2 0,2 0 0,3 3 0,0-3 0,-3 1 0,0-2 0,-3-1 0,0-1 0,-1 0 0,-2-1 0,-2 1 0,-5-4 0,-4 0 0,-3-1 0,-3-1 0,-1-1 0,2-1 0,0 2 0,0 2 0,0 1 0,3 1 0,2 1 0,3-1 0,6 4 0,-2 0 0,-1 0 0,-3-1 0,-6-4 0,-1 0 0,-2 0 0,0-2 0,1-1 0,0-2 0,1-2 0,-1-1 0,3 0 0,-3 0 0,4 0 0,-4 0 0,0 0 0,0 0 0,0 0 0,5-4 0,4-7 0,9-9 0,10-15 0,10-12 0,13-14 0,-25 26 0,1 0 0,35-35 0,-31 28 0,1 0-359,0-2 1,0 1 358,1-4 0,2 0 0,1-1 0,1 0 0,-3 6 0,-1 2 0,-2 2 0,-2 2-32,29-25 32,-3 7 0,-11 9 0,0 3 0,-9 6 0,-6 8 715,-1 2-715,-10 5 34,-6 6-34,-6 3 0,-5 4 0,0 3 0,-2 0 0,-1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08:06.8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6375 2929 24575,'0'52'0,"0"-1"0,0 0 0,0 5 0,0-3 0,0 14 0,0-7 0,0 4 0,0-4 0,0-8 0,0 6 0,0-8 0,0-3 0,0-3 0,0-7 0,0-3 0,0-3 0,0-5 0,0 0 0,0-1 0,0 3 0,0 0 0,0-1 0,0 4 0,-3 0 0,-4-2 0,-4 1 0,-5 1 0,-1 0 0,0 2 0,1 3 0,-1-1 0,-4 2 0,-3 6 0,-5 3 0,-8 18 0,-4 2 0,-2 2 0,-2-1 0,4-7 0,-3 2 0,-1-3 0,1-5 0,-1-5 0,-1-4 0,-2 1 0,-5-2 0,-1 1 0,-7 1 0,-6 1 0,-1-3 0,-4-3 0,1-1 0,-3-6 0,-6 4 0,-2-5 0,-10-2-684,3-5 684,40-15 0,-1-2 0,-40 7 0,6-8 0,-1-5 0,8-3 0,-12 0 0,1 0 0,0 0 0,-7 0 0,7 0 0,-2 0 0,3 0 0,4 0 0,-1 0-89,5 0 89,5 0 0,6 0 0,0 0 0,1 0 0,1 0 0,-4 0 0,6 0 680,-6 0-680,-5-2 0,-7-7 0,-5-4-481,-1-7 481,-8-5 0,45 12 0,0-1 0,-3 0 0,-1-2 0,1-1 0,0 0 0,2 0 0,0-1 0,0 0 0,-1-2 0,-1-1 0,0 0 0,-2 1 0,-1 0 0,0-1 0,0 0 0,1 0 0,0 0 0,-37-14 0,47 14 0,2-1 0,-43-22 0,42 20 0,0-2 0,-6-3 0,0-1 0,4 0 0,1-1 0,-2-1 0,1-1 0,0-1 0,1 0 0,0-1 0,0-2 0,-1 0 0,2 0 0,4 0 0,2 0 0,1 0 0,2 1 0,-30-36 0,6 3 0,-1-4 0,7 4 0,12 7 0,7 3 0,5 2 0,3-10 0,-4-12 0,6-3 0,5-4 0,4 2 0,4 1 0,0-4 0,1 0 0,4 3-431,2 1 431,2 1 0,2 5 0,1 8 0,0-3 0,0 1 0,0-7 0,3-10 0,3 4 0,4-4 0,3 5 0,0 3 0,3 1 0,5-4 0,5-13 0,2 5 0,-12 41 0,2 0 0,0 1 0,0 1 0,19-35 0,-2 4 0,6 4 0,2 1 0,9-10 0,-21 37 0,1 0 0,26-34 0,-28 39 0,0 2 0,28-31 0,-5 12 0,2 0 0,0 3 0,-1 1 0,0 5 0,-4 0 0,-7 8 0,0 4 561,-1 1-561,8 1 0,9-3 0,-2 2 0,-1 3 0,-5 4 444,-4 3-444,4 0 0,0 4 0,0 1 0,3 0 0,-1 2 0,5-2 0,7 2 0,1 0-984,23-3 192,-1 4 792,-5 0 0,-4 6 0,-18 4 0,6 1 0,1 1 0,0 0 0,10 0 0,6-4-373,9 3 373,-43 4 0,0 1 0,0 1 0,0 0 0,48 0 0,0-1 0,-7-1 0,-39 2 0,1 0 0,0 1 0,0 0 0,-1 1 0,2-1 0,6 1 0,-1 0 0,-7 0 0,-2 0 0,2-1 0,-1 2 0,48 5 0,-15 8 0,-35-2 0,0 2 0,42 18 0,-42-13 0,1 0 0,42 17 0,-19-5 0,1 2 0,-17-4 0,11 4 0,3 2 0,-3 0 0,-4 2 983,-7-3-225,-9-1-758,-7-5 0,-5-4 0,-1 3 0,1 0 408,-4-1-408,-1-1 0,-4-1 0,-3 1 0,3 0 0,1 3 0,1 0 0,4 5 0,2 5 0,-2-1 0,1 0 0,-4-2 0,-5-2 0,1-1 0,-1 0 0,2 0 0,-1-3 0,-1-1 0,-3-1 0,-4-5 0,-1-1 0,-1-1 0,0 1 0,2 3 0,1 0 0,0 0 0,-3-2 0,0-1 0,0 3 0,1 4 0,2 3 0,-1 6 0,1 0 0,1 5 0,-1 6 0,-1-3 0,2 7 0,-1-1 0,1 1 0,2 8 0,-2 5 0,2 0 0,-2-2 0,-3-4 0,0-6 0,0 1 0,-1-3 0,-1-5 0,-3-5 0,-2-8 0,0-6 0,-1-4 0,-1-2 0,-1 1 0,-1 2 0,-1 0 0,0 1 0,-1-1 0,0-2 0,-1-1 0,0-2 0,2-3 0,-3-4 0,1-3 0,-1 0 0,-2-1 0,3 2 0,0-2 0,3 1 0,-2-1 0,1 1 0,-1 0 0,1 0 0,-3 0 0,0-1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09:29.9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24575,'30'0'0,"-5"0"0,-8 0 0,-2 0 0,1 0 0,0 0 0,0 0 0,1 0 0,-2 0 0,5 0 0,-1 0 0,3 0 0,0 0 0,0 0 0,2 0 0,-2 0 0,1 0 0,-2 0 0,-5 1 0,0 3 0,-2 2 0,2 3 0,3 1 0,4 2 0,1 4 0,4 5 0,0 5 0,-1 5 0,3 4 0,-3 2 0,1 5 0,-4-3 0,-4-2 0,-4-5 0,-4-8 0,-1-3 0,-1-3 0,0 5 0,0 0 0,1 7 0,1 4 0,0 5 0,0 9 0,3 4 0,2 6 0,-1 4 0,0-3 0,-4-2 0,-1-12 0,-3-5 0,-2-5 0,-2-1 0,0 3 0,-1-2 0,0-2 0,-2-4 0,-1-4 0,0-5 0,0-4 0,0-3 0,0-7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09:31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1236 1 24575,'-31'0'0,"1"0"0,8 0 0,-3 0 0,-3 0 0,-2 0 0,1 0 0,2 0 0,4 0 0,2 3 0,-2 4 0,-1 2 0,-3 3 0,-1-1 0,0 2 0,0 1 0,5-1 0,-1 3 0,1 0 0,-3 3 0,-4 4 0,2-2 0,-3 4 0,4 0 0,2 0 0,-2 0 0,2-3 0,0 0 0,2 0 0,3-2 0,2-1 0,2-2 0,0-1 0,-1 2 0,1 1 0,0 2 0,0 0 0,1-1 0,-3 3 0,1-1 0,0 2 0,1 1 0,-1 3 0,-1 4 0,1 4 0,-1 2 0,3 3 0,-1 3 0,1 2 0,2 5 0,-2-2 0,-1 1 0,3-1 0,1-1 0,4-4 0,0-2 0,-2-3 0,2 1 0,-1 1 0,0 1 0,2 3 0,0-1 0,3 2 0,3-3 0,1 0 0,0 0 0,0-3 0,0-2 0,-1-7 0,1-1 0,0-3 0,0-7 0,0 0 0,0-6 0,0-3 0,0 1 0,0-4 0,0 2 0,0-1 0,0 1 0,0-1 0,0 0 0,0 1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09:50.4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24575,'0'62'0,"0"-3"0,0-8 0,0 3 0,0 17 0,0-1 0,0 11 0,0 9-984,0 4 926,0-42 1,0-1 57,0 39 0,0-1 0,0-6 0,0-5 0,0-5 359,0-16-359,0-6 183,0-7-183,0 0 0,0-4 0,0-6 557,0-6-557,0-6 0,0-2 0,0-4 0,0-4 0,0-2 0,2-2 0,10-4 0,-3-2 0,8-2 0,-9 2 0,3 4 0,3 7 0,4 6 0,6 9 0,1 2 0,3 2 0,0-1 0,-1-2 0,-4-2 0,-2-5 0,-7-6 0,-1-5 0,-6-1 0,-2-5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09:52.0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24575,'0'56'0,"0"9"0,0 10 0,0 16 0,0-40 0,0 1-492,0 5 0,0-1 421,0 1 0,0-1 71,0 1 0,0-1 0,0-4 0,0-1 0,0 37 0,0 5 0,0-2 0,0 1 0,0 0 0,0-13 0,0-4 369,0-7-369,0-10 186,0-7-186,0-4 0,0-5 0,0-3 571,0-9-571,0-6 0,0-2 0,0-6 0,0-3 0,0-2 0,0-1 0,2-2 0,4 2 0,7 3 0,4 6 0,3 6 0,1 1 0,3 4 0,4 2 0,1 2 0,-1 1 0,-6-6 0,-5-6 0,-6-6 0,-5-9 0,-4-3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29:09.8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29:10.4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29:12.9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92 24575,'25'24'0,"-4"-2"0,-8-13 0,-1-1 0,1 1 0,1 0 0,1 4 0,0-1 0,0-2 0,-2-2 0,-1 0 0,1-1 0,-1 1 0,2-1 0,-2-3 0,-1 1 0,-1-1 0,-2 0 0,3 0 0,1 1 0,1-1 0,1-1 0,-1 0 0,2-1 0,2 1 0,-1 2 0,2-1 0,-1-1 0,-1-1 0,1-2 0,0 0 0,-2 0 0,0 0 0,-2 0 0,0 0 0,1 0 0,1 0 0,3 0 0,-2 0 0,-1 0 0,0 0 0,-2 0 0,0 0 0,1 0 0,-2 0 0,0 0 0,-2 0 0,-2 0 0,0 0 0,2 0 0,-1 0 0,1 0 0,-1 0 0,0-2 0,0 0 0,1-3 0,-1 1 0,3-1 0,1-2 0,-1-1 0,0-1 0,-1 1 0,1 3 0,-1-1 0,-1 1 0,-2-1 0,1 1 0,1 0 0,-1-2 0,1 2 0,-1-2 0,1 2 0,-1 0 0,-1-2 0,-1 0 0,-3-2 0,1-1 0,-1 2 0,2-1 0,-1 0 0,1 0 0,-1 0 0,1 0 0,-1 0 0,1 0 0,-1 0 0,0-1 0,0 1 0,-1-1 0,1 1 0,-1 1 0,1-1 0,0 1 0,1 1 0,-1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29:16.7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5859 2001 24575,'0'-34'0,"0"2"0,0 11 0,0 1 0,0-1 0,0-3 0,0-3 0,0-2 0,-2-4 0,-4 0 0,-4-6 0,-4-6 0,-5-4 0,-1-5 0,-5 1 0,-7-1 0,1 4 0,-4 3 0,-4-6 0,-2 0 0,-3 1 0,-2 0 0,2 7 0,2 1 0,-2 0 0,1 1 0,-1 1 0,-8-5 0,-5-3 0,1 1 0,-11-8 0,1 5-512,-9-4 512,-1 0 0,10 7 0,-5-4 0,9 9 0,-6-5 0,-1 1 0,11 10 0,3 3 0,5 7 0,2 4 0,-12-2 0,-2 2 0,-3 3 0,-11 0 0,27 11 0,-2 1 0,-1 1 0,-1 1 0,-1-1 0,-1 2-83,-1 0 1,-1 2 82,7 0 0,0 1 0,-1-1 0,1 0 0,-42 0 0,7 1 0,-2 3 0,35 0 0,-2 0 0,-4 0 0,0 0 0,2 0 0,-1 0 0,-1 0 0,0 0 0,2 0 0,0 0 0,1 0 0,0 0 0,0 0 0,0 0 0,0 1 0,1 1 0,-1 2 0,1 3 0,0 1 0,0 3 0,2 1 0,2 2 0,-42 12 0,16-3 0,-1 4 0,3 2 0,-6 5 0,-3 1 0,2-1 0,2 1 0,4 2-13,8-1 13,7-1 0,-2 3 0,3-1 0,1-2 0,5 1 677,5-2-677,4 1 0,8-2 13,4-3-13,3-2 0,0 1 0,-1 3 0,1 6 0,2 1 0,2 3 0,0 0 0,1 0 0,-1 4 0,0 1 0,1 2 0,-1 0 0,4-1 0,1 0 0,1 9 0,0 5 0,-5 17 0,1 3 0,-1 10 0,1 4-743,5-2 743,8-41 0,2-1 0,-6 37 0,-1 4 0,0-1 0,4 0 0,5-41 0,0 1 0,-5 47 0,-1-7 0,-2-7 0,1-14 0,4-2 0,0 1 0,2 2 0,2 8 0,1-2 0,3-2 0,0-3 0,1-3 0,0-2 0,0-3 0,0-1 743,0-5-743,2-4 0,5-7 0,5-3 0,7 1 0,4 8 0,2 6 0,8 11 0,2 1 0,4 1 0,3 1 0,-4-6 0,2 3 0,0-4 0,0 0 0,3-3 0,9 8 0,-3-8 0,0-9 0,-5-9 0,-5-13 0,7 5 0,2-2 0,4 1 0,1-2 0,2-4 0,1-1 0,3-3 0,4-3 0,1-1 0,4-2 0,-2-4 0,0-1-984,3-3 0,-2 0 0,4-1 0,1 0 0,0 1 0,8 0 104,2-1 880,4-1 0,-2-3 0,-3-3 0,-2 1 0,-5-2 0,-1 0 0,-4-1 0,-2-3 0,-2 0 0,-8 0 0,-2 0 0,-2 0 983,2 0 0,6 0 0,1 0 0,1 0 0,-2 0 0,-1 0-97,0 0-886,-4-3 0,0-3 0,1-4 0,-4-2 0,4-1 0,-2 0 0,-4-1 0,2-3 0,1-3 0,7 0 0,1-3 0,2 0 0,-4 0 0,-2 0 0,-3 0 0,-3 4 0,-5 0 0,-1 1 0,-5 0 0,-3 1 0,3-1 0,-7 1 0,-1 1 0,0-2 0,0 1 0,4-4 0,1-2 0,0 0 0,1-1 0,-1 1 0,2-1 0,-2-3 0,-5 0 0,-1 1 0,-1 1 0,0 2 0,-3 4 0,-2-1 0,-2 4 0,-3-1 0,4-3 0,-3 1 0,0-1 0,-1-1 0,-2 2 0,5-6 0,2 0 0,0-4 0,-1 0 0,0 1 0,-1 2 0,0-1 0,0 0 0,-5 2 0,-1 1 0,-2 3 0,0-1 0,3-4 0,0 0 0,-3 0 0,1-1 0,-2 4 0,2-1 0,-1-3 0,-1 2 0,1-2 0,0 0 0,-1 3 0,-1-2 0,1-1 0,-1-3 0,3-4 0,-2 0 0,-1 2 0,0 1 0,0 3 0,0-1 0,0-2 0,-3 2 0,1-2 0,-1 1 0,-2 3 0,1-3 0,0 3 0,-1 1 0,3-4 0,-3 4 0,-3 0 0,-1 3 0,-2 4 0,2-4 0,0 0 0,-2-2 0,0-2 0,-3 2 0,3 0 0,-1-1 0,1 3 0,-1 2 0,-2-2 0,2 2 0,0-2 0,1-3 0,-1 1 0,-1-3 0,1 1 0,1 1 0,-1 2 0,1-1 0,-1 0 0,1 0 0,0 1 0,-1 6 0,-2 3 0,0 0 0,0-1 0,0 0 0,0-2 0,0 1 0,0 0 0,0 2 0,0 0 0,0 1 0,0-1 0,0-1 0,0 1 0,2 0 0,0 0 0,1-2 0,-1 1 0,-2-2 0,0 0 0,0-2 0,0-2 0,0 3 0,0 1 0,0 4 0,0 1 0,0 1 0,0 2 0,0 0 0,0 0 0,0 1 0,0 0 0,0-3 0,0 2 0,0-1 0,0 1 0,0 1 0,0-1 0,0 1 0,0-1 0,0 1 0,0 0 0,0 0 0,1-3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29:18.4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1280 24575,'34'0'0,"-4"0"0,-2 0 0,-3 0 0,7 0 0,0 0 0,1 0 0,1 0 0,-5 0 0,-3 0 0,-2-3 0,0 0 0,0-5 0,3-5 0,-5 0 0,-3-3 0,4 0 0,0-1 0,4-5 0,3-3 0,-2-2 0,1-1 0,0-1 0,-2 0 0,-4 0 0,-3 1 0,-1 1 0,1-4 0,-1 0 0,1-3 0,-3 0 0,-4 4 0,1 1 0,-2-1 0,1-3 0,1-4 0,-2-4 0,0 0 0,1-2 0,-1-3 0,0-1 0,1-3 0,-3 0 0,-1 0 0,-3 0 0,-2 5 0,0 7 0,-2 5 0,1 6 0,0 2 0,-2 2 0,-1 6 0,0 3 0,2 5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5:53:35.0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6725 24575,'74'-14'0,"10"-10"0,5-11-492,-40 14 0,1-2 5,4-3 1,-1-1 486,-3 2 0,-2 0 0,-2 3 0,-2 0 0,44-21 0,-5 9 0,-38 12 0,1-1 0,3-2 0,1-2 0,1-2 0,0-1 0,4-4 0,1-1 0,0 0 0,0 0 0,4-5 0,1-2-492,1-2 0,1 0 396,-1-2 1,1 0 95,-1-3 0,0 0 0,-3 1 0,-1 0 0,-4 2 0,-2-1 0,-6 5 0,-2 1 0,-3 1 0,-1 1 3,-1 1 0,-1-1-3,3-2 0,0-2 0,5-5 0,-1-1 0,0-2 0,-1-1-492,-1-2 0,1 0 409,0-1 1,1 0 82,-1-5 0,0 0 0,0-1 0,-2 0 0,1-2 0,-2-1 0,-2 1 0,-1 1 0,-3 2 0,0 1 0,-5 7 0,-1 2 0,18-36 0,-10 15 657,-5 7-657,1-8 0,1 1 0,0-7 0,0 2 0,1-1 0,-4 2 0,-3 3 0,-4 1 0,-3 3 0,-3 0 0,-2 2 983,-3 0-666,0 2-317,-1-2 763,0 0-763,-1-4 0,-1-2 0,0-3 0,-2-4 0,0-1 0,-1-12 0,-3 3 0,0 1 0,-4 2 0,1 8 0,-1-3 0,0 1 0,0 6 0,0 3 0,0-10 0,0 10 0,0 2 0,0-1 0,0 10 983,0-10-624,0-3-359,0 1 0,0 4 0,0 1 213,-3 8-213,-5 4 0,-5 1 0,-2 5 0,1 4 0,2-2 0,1 4 0,1-3 0,-1-3 0,-1-5 0,-1-6 0,0 3 0,1 1 0,0 7 0,0 2 0,1 7 0,0 10 0,1 10 0,2 6 0,1 6 0,-2 28 0,4-12 0,-6 22 0,4-21 0,-11 5 0,-13 10 0,-8 8 0,-14 12 0,-7 13 0,-12 11 0,35-31 0,-1 0 0,-1 1 0,0-1-236,2-1 1,1 0 235,-35 34 0,5-4 0,12-10 0,10-12 0,13-12 0,8-9 0,7-7 0,4-5 0,5-3 471,3 0-471,2 0 0,2 4 0,0-5 0,14-29 0,-1 5 0,15-28 0,6 7 0,4-5 0,1-7 0,2-1 0,-1-3 0,4-5 0,7-5 0,-2 2 0,-7 4 0,1-2 0,-6 7 0,3-3 0,-4 6 0,-5 7 0,-4 5 0,-6 8 0,-4 6 0,-3 5 0,-3 6 0,-3 2 0,-1 1 0,-1 0 0,-3 0 0,-1 3 0,13 10 0,-6-2 0,9 11 0,-7-5 0,7 2 0,9 2 0,12 0 0,10 4 0,6 3 0,4 4 0,-4 1 0,-2-1 0,-5-1 0,-4-2 0,-2 2 0,-5-3 0,-7-3 0,-7-2 0,-6-2 0,-4-3 0,-2-3 0,-2-1 0,1-1 0,-1 2 0,0 1 0,0 1 0,0 1 0,5 1 0,1 0 0,3 0 0,0 0 0,-3 0 0,2 1 0,-1 0 0,-1-1 0,-3 1 0,-2-3 0,0 0 0,-1-2 0,-2-1 0,2 3 0,-4-2 0,5 4 0,0-2 0,5 2 0,1 1 0,3-1 0,1 0 0,-2-2 0,0 0 0,2 1 0,2 2 0,2 1 0,-1-1 0,-3 0 0,0 0 0,0-2 0,-3-2 0,-4-1 0,-3-3 0,-2 0 0,1 2 0,0-3 0,1 5 0,-1-1 0,2 2 0,0 0 0,1-1 0,1 0 0,-2 0 0,0 1 0,-1-1 0,-1-1 0,1-1 0,-1 0 0,1-2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29:19.8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1768 1839 24575,'-27'0'0,"0"0"0,5 0 0,-5 0 0,-16 0 0,-11 0 0,-12 0 0,-8 0 0,11 0 0,-3-3 0,10-3 0,-8-7 0,-3-6 0,9-5 0,-4-4 0,8-1 0,-3-4 0,0-3 0,2-5 0,5-2 0,-5-7 0,-3-8 0,0-3 0,6 3 0,8 2 0,4-4 0,3-5 0,-2-1 0,2-7 0,-1 2 0,1-5 0,0-9 0,6 9 0,1-7 0,4 5 0,4 4 0,0 1 0,4 4 0,4 4 0,7 6 0,1 5 0,2 7 0,0 9 0,2 8 0,2 9 0,0 10 0,0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29:21.6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24575,'0'36'0,"0"1"0,0 2 0,0 6 0,0 8 0,0 4 0,0-2 0,0 4 0,0-3 0,0-3 0,0-4 0,0-3 0,0-4 0,0 2 0,0-7 0,0-7 0,0-5 0,0-6 0,0-1 0,0-3 0,0-2 0,0-2 0,4-4 0,4 0 0,6-1 0,9 2 0,7 8 0,10 8 0,8 6 0,3 5 0,1-2 0,-1-1 0,-4-1 0,-8-7 0,-8-5 0,-9-8 0,-6-2 0,-2-1 0,-7-3 0,-2-2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29:22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24575,'0'44'0,"0"-1"0,0 3 0,0 3 0,0 1 0,0 7 0,0-4 0,0 2 0,0-1 0,0-6 0,0-4 0,0-10 0,0-5 0,0-2 0,0 0 0,0-1 0,0-1 0,0-2 0,0-1 0,0 3 0,0-3 0,0 0 0,0-4 0,0 0 0,0-2 0,0 1 0,1-3 0,3-3 0,0-1 0,0-1 0,1-2 0,4-1 0,-1-3 0,5 0 0,-2 2 0,7 3 0,3 2 0,5 4 0,6 5 0,2 5 0,12 8 0,-2 0 0,-3-3 0,-3-1 0,-12-9 0,0-2 0,-7-4 0,-4-3 0,-3-1 0,-6-3 0,-2-2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3:50:27.3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15025 1 24575,'43'62'0,"1"0"0,-1 0 0,14 22 0,-7-10 0,-9-10 0,-4 1 0,-4 7-984,6 15 837,-19-39 1,-1 2 146,0 7 0,-1 4-492,0 3 0,-1 2 345,-1 5 1,-2 2 146,1 7 0,-2 3 0,0 5 0,0 2-492,-1 4 0,-2 1 478,-5-27 1,0 0 0,-1 1-315,1 1 0,0 0 0,-1 0 0,-1-1 0,0-1 0,0 0 169,0 27 0,-1-1 159,0-6 0,0 0-492,-2-3 0,0-1 460,0-1 0,0-1 484,0-3 1,0-1-453,-1-2 0,-2-2 310,0-12 0,-2 0-310,-4-1 0,-2 1 0,-2 0 0,-2-2 0,-2-6 0,-1-1 0,-3 2 0,-1-1 0,-1-6 0,-1-2 491,-2 1 1,-2-1-57,-2 1 1,-2-2-436,0 1 0,0-1 0,-3-1 0,-1-1 0,-3 0 0,-1-1 0,2-4 0,-1-2 0,-3 0 0,0 0 0,-1 1 0,-2-1 491,-5 1 1,-3 2-492,-14 7 1,-4 1-329,16-12 0,-2 0 0,-2 1 21,-8 3 1,-2 0 0,-2 1-22,-7 1 0,-1 1 0,-3-1 0,-6 1 0,-2 1 0,-2-1 82,18-8 0,-1 0 0,-2 0 0,-1 1 234,-8 1 1,-1 0 0,-2 1 0,-1-1-186,12-4 0,0-1 1,-2 0-1,0 1 0,-2-1 0,-3 2 0,0-1 1,-2 0-1,0 0 0,-1-1 0,-4 1 0,0-2 1,0 1-1,-1-1 0,0-1 0,0 1 0,-1-1 1,1 0-1,-1-1 0,1-2 0,0 0 0,0-2 1,0 0-1,1-2 0,1 0 0,8-2 0,1-2 1,1 0-1,2 0 0,1-2-49,-9 2 0,2-2 0,2-1 0,1 0-43,-18 1 1,2-2 0,0-1 288,4-1 0,1-1 0,-3-1-6,11-2 1,-2-1-1,-2-1 1,0 0 5,-6 0 0,-1 0 0,-1-2 0,1 0 0,-1 0 0,0-1 0,1-1 0,-1-1 0,2-2 0,0 0 0,0-2 0,2-1 135,5-2 0,1-1 0,0-2 0,0-2-135,-1-1 0,0-2 0,0-3 0,-1-1 0,-3-3 0,-1-3 0,0-1 0,-1-2 94,18 4 0,-2-2 0,1 0 0,0-1 0,2 0-94,-14-6 0,1-1 0,2 0 0,0 0 0,4 0 0,2 1 0,0-2 0,-1-1 0,-3-3 0,0-1 0,0-1 0,0-1 0,1 1 0,0-1 0,-1 0 0,0-1 0,12 6 0,-2 0 0,1-1 0,-1-1 0,1 0 0,0 0 0,1-1 0,0 0 0,1 0 0,1-1 0,-14-7 0,2-1 0,2 0 0,-1-1 0,3 1 0,1 0 0,0-1 0,1-2 0,1 0 0,-1-2 0,2 1 0,0-1 0,6 3 0,1 1 0,1-1 0,0 0-60,1 0 1,1 0-1,1-2 1,-1 0 59,-3-3 0,0-1 0,0-1 0,2 0 131,2 1 1,0 0-1,2-2 1,-1 1-132,0-2 0,-1-1 0,1 0 0,3 1 0,-11-14 0,2 1 0,2 0 0,7 6 0,1 1 0,3 0 327,6 6 1,1 0 0,3 1-326,3 2 1,2 1 0,2-1 488,-14-23 1,4-1-185,4 4 1,2-1 183,5 3 1,2-1-53,3 0 0,2 1-439,3 4 0,3 0 0,2 0 0,3 2 491,3 6 1,1 2-1,4 4 1,2 1-240,2 3 0,2 0 731,1-34 0,2 10 0,2 24 0,-1 14 0,1 18 0,-5 20 0,-22 34-858,-22 37-125,13-22 0,-2 2-492,-8 8 0,1 1 0,7-9 0,0-1 203,-3 2 0,0-1-138,5-4 0,0 0 427,-1 1 0,0 2 0,-5 6 0,0 0 0,5-6 0,2-1 0,0-1 0,0-1-238,-22 33 238,6-6 0,2-4 0,-1 1 0,3-5 0,2-4 0,5-10 0,8-12 0,5-8 0,8-10 983,6-4 0,2-4 0,5-3-579,2-3-119,16-28-285,-4 4 0,14-22 0,-7 8 0,6-9 0,8-7 0,7-9 0,9-10 0,6-7 0,-23 30 0,1-1-492,0-2 0,-1 0 316,1 0 1,-1 0 175,24-38 0,-2 3-716,0-3 716,-24 40 0,0-2 0,3-5 0,1-2 0,1-2 0,1-1-492,2-2 0,1-2 404,2-2 0,0 1 88,-2 5 0,0 2-244,-1 3 0,0 3 244,-5 4 0,0 2 0,20-27 983,-3 8-796,-13 18 511,-7 13-698,-9 12 983,-8 8-714,-1 4 310,0 4-579,0 10 0,-1-4 0,0 8 0,-2-7 0,-1-1 0,5 5 0,2-2 0,11 4 0,12 3 0,18 6 0,23 6 0,-28-10 0,2 0-492,7 2 0,4-1 400,7 2 0,2 0-400,5 2 0,1 0 89,9 0 1,-1 1 402,-5-2 0,-1 0 0,-4 1 0,-2-1-394,-8-2 0,-2-1 394,-7-1 0,-2 0 0,0-1 0,0 1 0,41 14 0,-14 0 0,-17-8 0,-18-5 983,-19-5-955,-6-3 955,-6-3-707,-8-2 1,-1-3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3:50:32.34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0 744 24575,'0'-61'0,"0"3"0,6 1 0,10-8 0,13 1 0,13-7 0,11 2 0,11 5-858,8 3 858,11 6 0,4 10 0,6 11 0,3 13 0,-45 15 0,0 2 0,4 1 0,0 2 0,2 1 0,0 0 0,-5 0 0,-2 0 0,45-3 205,-17 2-205,-8 6 0,2 10 0,-3 18 0,-4 12 0,-1 16 0,-9 12-597,-13 5 597,-5 4 0,-16-6-107,-6 0 107,-8 1 0,-4 1 624,-3-10-624,-4-6 6,-8-6-6,-11-1 613,-17 8-613,-6-3 0,-5 0-984,-6 0 0,1-8 0,-3 1 0,-2-4 0,3-6 0,-1 2 156,5-4 828,9-5 0,11-5 0,7-2 983,8-7 0,7-5 0,5-2 0,5-3 0,2 2 0,-1-1-35,1 5-948,0 6 0,2 14 0,6 5 0,6 7 0,7 8 0,2 2 0,2 5 0,0 0 0,-4-13 0,-2-5 0,-4-7 0,-3-6 0,0 0 0,-1-5 0,-2-2 0,-3 2 0,-3-13 0,-3-1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3:50:32.8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3:50:43.45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6 696 24575,'-5'-61'0,"4"-4"0,6 13 0,10-5 0,8 0 0,8 5 0,15-5 0,5 6 0,7 6 0,8 4 0,-6 11 0,6 6 0,5 2 0,4 4 0,8 2 0,-1-1 0,0 5 0,0 3 0,-1 2 0,0 5-414,10 2 414,2-1 0,0 1 0,-7 3 0,-15 12 0,1 14 0,0 16 0,-2 8 0,-5 4 0,-5 6 0,-3 12 0,-27-34 0,-1 2 0,-1 3 0,-1 0 0,18 39 0,-24-39 0,-1 1 0,14 40 0,-7 0 0,-5 8 0,-10-10 0,-5 1 0,-4-7 0,-3-10 0,-5-5 0,-13 1 0,-13 0 0,-17 2 0,-14 4-391,27-35 1,-1-1 390,-3 1 0,-1-1 0,-2 0 0,-1 0 0,-2 0 0,-1 0 0,0 0 0,0 0 0,1-3 0,1 0-119,2-3 0,0-1 119,-35 19 0,5-7 0,2-5 0,9-7 0,13-9 393,7-8-393,8-6 0,4-2 0,3-2 787,6-1-787,7 0 253,2 0-253,4-2 0,1 21 0,4 6 0,1 20 0,1 8 0,0 16 0,0 13 0,0 12-855,0 6 855,-2-49 0,0-1 0,-4 44-244,-4-9 244,-3-12 0,4-18 0,1-3 0,3-11 0,0-8 0,0-4 844,2-5-844,-1-1 255,-1 0-255,-2 0 0,-1-3 0,1-3 0,0 0 0,-4 6 0,5-11 0,-1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3:50:46.53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3:50:59.74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125 87 24575,'44'-14'0,"0"2"0,-6 2 0,3 1 0,13-3 0,8 0 0,3 4 0,9 1 0,-11 5 0,0 1 0,-2 1 0,-7 0 0,8 0 0,2 0 0,1 0 0,-1 0 0,-11 0 0,-4 0 0,-2 3 0,-3 5 0,2 6 0,0 5 0,-1 4 0,-7-3 0,-1 1 0,-1 1 0,-1 3 0,4 2 0,1 2 0,-4 1 0,0 2 0,-4 1 0,-6 0 0,0 0 0,-4 2 0,1 4 0,-3 7 0,-3 3 0,-2 12 0,-2 9 0,-2-6 0,-2 2 0,-3-7 0,-4 4 0,-1 13 0,0 2 0,-1 3 0,0 0 0,0-4 0,0-3 0,0-6 0,-3-4 0,-3-1 0,-6-5 0,-5-5 0,1-7 0,-2-4 0,2 0 0,-4 2 0,-5 3 0,-3-2 0,-4-2 0,0-3 0,-5-3 0,-2-1 0,-5 0 0,-4 0 0,-5 1 0,-5-3 0,2 0 0,-11 1 0,4-3 0,5-2 0,1-3 0,7-1 0,-5 4 0,-6 1 0,0 0 0,1-3 0,5-5 0,0-3 0,3-5 0,0-2 0,5-3 0,4-4 0,3-3 0,5-3 0,1 0 0,9 0 0,5 0 0,5 0 0,5 0 0,1-2 0,-1 1 0,6 20 0,-1 6 0,4 27 0,1 6 0,-3 14 0,-3 16 0,-1-36 0,-1 2-273,-1 4 1,0 1 272,-3 4 0,1 0-492,-3 2 0,1-3 0,2-7 0,0-3-492,-9 41 0,3-14 0,0 5 491,-3 4 493,-3-4 0,3-16 0,2-18 0,6-7 397,4-12-397,2-6 983,1-9-738,0-4 1,3-7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3:51:00.49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11:56.0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5:47:19.5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2252 24575,'2'-42'0,"9"-3"0,9 4 0,9 2 0,7-7 0,4-1 0,10-2 0,6-7 0,14-6 0,-30 28 0,0-1 0,3-2 0,1-1-492,4 0 0,1 0 350,-1 1 0,1-1 142,-2 4 0,2-1 0,8-6 0,2-1 0,4-1 0,1 1-492,0 0 0,2 1 348,-2 1 1,-1 2 143,-7 6 0,-2 2 0,0-1 0,0 1 0,1 1 0,1 0 0,0 0 0,1 0-418,-3 1 1,0 0 417,0-1 0,2 0 0,0 0 0,1 1 0,-1 1 0,0 1 0,3 0 0,1 1 0,2 1 0,1 1-51,-2 0 1,2 1 50,8-2 0,3 1 0,3 0 0,3 0-492,6-1 0,4-1 164,-21 7 0,2 1 0,1-1 0,4 0 0,0-1 0,2 2 109,4 0 1,0 2-1,1 0 219,1 0 0,1 1 0,-1 1 0,-1 1 0,-1 0 0,1 1 0,-2 0 0,0 2 0,0-1 0,-2 1 0,0 0 0,-1 0 0,-2 1 0,1 0 0,-2 1 0,-2 1 0,-1 1 0,-1 0 0,-1-1 0,0 1 0,-2 0 0,23 0 0,-1 0 0,4 2 0,1 0 0,2-1 0,-1-1 0,-8 2 0,1 1 0,9-1 0,1 0-92,-8 0 0,0 1 92,-24 2 0,1 0 0,0 0-284,4 0 0,1 0 1,-1 0 283,-2 0 0,0 0 0,0 0 0,-2 1 0,0 0 0,-2 1 0,26 3 0,-1 3 81,5 2 0,-1 4-81,-9 3 0,-3 3 0,-2 1 0,-3 3 491,-4 1 1,-1 0-324,-6 1 0,-2 1-168,-4-4 0,-2 1 0,-3 0 0,-1 1 0,-2 0 0,-1 2 0,3 0 0,1 2 0,3 3 0,2 1 0,-2 1 0,-1 1 0,-7-3 0,-1 2 0,-3-1 0,-1 2 0,-2-2 0,-1 0 439,-2-2 0,-1 1-439,1 0 0,-1 0 0,-1 2 0,0 0 0,-2 1 0,-1-1 0,32 34 0,0-1 0,-4 2-492,-28-31 0,0 0 0,-2-1 0,0 1 0,1 1 0,0-1 236,32 34 256,-7-7 696,3 4-696,-5-7 0,-5-5 0,0-2 0,-9-11 0,-9-9 983,-6-8 0,-5-9 0,-3-1 0,-1-2 0,-3 2 0,-2 0 0,0 4 0,0 2-576,3 3-407,4 9 0,2 4 0,0 4 0,0 0 0,-1-6 0,-4-5 0,-1-4 0,-3-4 0,-3-3 0,-1-4 0,0-4 0,-1-2 0,-1-3 0,1-2 0,-1 1 0,-2-4 0,-1-18 0,-3 0 0,-3-20 0,0 7 0,0-5 0,0-9 0,0-9 0,0-5 0,0-9 0,3-1 0,4-5 0,4 1 0,3 1 0,1 5 0,-2 6 0,0 9 0,-2 8 0,0 4 0,2-4 0,0 0 0,0 4 0,-1 2 0,-3 6 0,-2 0 0,-4 2 0,1 3 0,-1 0 0,0 3 0,-1 3 0,-2 5 0,0 3 0,0 0 0,0 0 0,0 0 0,-2 40 0,-2-10 0,-2 37 0,-2-13 0,1 9 0,-2 10 0,-1 2 0,-2 0 0,1-2 0,1-9 0,0 0 0,2-5 0,-2-8 0,1-2 0,2-8 0,1 0 0,3-1 0,3-4 0,0 3 0,0 1 0,0 1 0,0 3 0,0 0 0,0 4 0,0-2 0,0-3 0,0-6 0,0-4 0,0-2 0,0-4 0,0-1 0,0-2 0,0-1 0,0-2 0,0-2 0,0 1 0,0 1 0,-2-2 0,-3 1 0,-8-7 0,-1 1 0,-5-4 0,-2 0 0,-4 3 0,-10 2 0,-11 5 0,-9 3 0,-10 1 0,-6 1 0,-5 0 0,2 0 0,-1 0 0,2 3 0,5-1 0,3 0 0,-1 2 0,2-2 0,-6 1 0,4 0 0,7-3 0,4-1 0,9 0 0,8-1 0,8-3 0,7-4 0,7-1 0,5-2 0,3 1 0,3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5:47:21.9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12359 1 24575,'-55'52'0,"-17"8"0,32-28 0,-2 2-492,-8 5 0,-3 3 0,-6 3 0,-3 1 0,-5 5 0,-2 1 164,16-13 0,-2 0 0,0 1 76,-2-1 0,1 1 0,-2 0 252,-2 2 0,-1 0 0,0 0-328,0-1 0,-1 0 0,-1 0 181,-1 1 1,0 0 0,0-1 146,4-4 0,0 0 0,0-1 0,-6 1 0,0-2 0,0 0 0,4-3 0,1-2 0,0 0 0,-29 12 0,-2-1-328,28-13 0,-2 0 0,1-1 79,-21 8 0,-1-1 249,21-10 0,-2-1 0,0 0 0,0-2 0,0-1 0,0-1 0,-4 2 0,0-1 0,-1-1 0,-3 1 0,-1-2 0,-1 0-328,-2-1 0,-1-2 0,-1 1 109,0 0 1,-1 1 0,-1-1 218,-1-1 0,0 1 0,-1-1 0,-2 0 0,0 1 0,0 0 0,5-1 0,1-1 0,-1 0 0,-3 0 0,-1-1 0,1-1 0,0 0 0,0-1 0,2-1 0,4-1 0,1 0 0,-1-1 0,-12 2 0,-1 0 0,1-2 0,4-1 0,1-2 0,-1 1 0,0-2 0,-1 0 0,0 0 0,-6-1 0,-1-1 0,0 0 0,6-2 0,0 0 0,-2 0-246,17 0 0,-2 0 0,0 0 0,0 0 173,0 0 0,1 0 0,-1 0 0,0 0 73,1-1 0,0 0 0,0 0 0,0-1 0,1 0 0,0 0 0,-1-1 0,2-1 0,-24-2 0,0-1 0,1-2 0,0-1 0,0-1 0,0-1 0,0-1 0,1 0 0,1-2-153,3 1 0,2-1 0,0-1 153,2 0 0,-1-1 0,2 0 0,3 1 0,1-1 0,3 0 0,9 2 0,2-1 0,0 0 0,-2-2 0,-1-1 0,3 1 0,-23-6 0,2 0 0,4-2 0,-1-1 199,-1-1 0,2-1-199,13 3 0,1-2 0,-4-4 0,-1-2 0,2-1 0,1 0 0,7 1 0,1 0 0,-2-5 0,1 0 0,7 3 0,1-2 0,4 0 0,0 0 0,1 0 0,1 0 0,12 6 0,1 1 0,-36-28 0,19 14 983,8 6 0,9 8-688,1 2-295,7 5 983,7 4 0,4 4 0,10 4 0,-1-1 0,2 2 0,3 0 0,-1 4 0,2-1-535,1 3-448,-1 24 0,4-5 0,-1 21 0,3 2 0,0 9 0,0 17 0,0 19 0,-3 11 0,0-36 0,-2 3-483,-1 9 1,-1 1 482,-1-2 0,-1 0 0,0 1 0,1-1 0,-2-1 0,2-1 0,0-8 0,2-1 0,-1 2 0,1-2 0,-5 36 0,-1-18 0,1-20 0,2-13 0,3-11 0,3-7 0,0-4 0,2-6 965,1-6-965,0-34 0,0 8 0,0-23 0,0 16 0,0-5 0,0-4 0,0-1 0,-3-3 0,0 2 0,-4-7 0,1-20 0,1-11 0,2-18-492,3 39 0,-1-1 473,1-4 1,0 0 18,0-11 0,0-1 0,0-3 0,0 0 0,0 2 0,0 1 0,0 6 0,0 1 0,0 4 0,0 1 0,0 0 0,0 0 0,1-1 0,1 0 0,1-1 0,1 1 0,7-34 0,3 23 0,-1 21 0,-4 21 0,0 7 0,-2 9 983,-2 9-945,5 18-38,-5-4 0,2 13 0,-2-14 0,2 1 0,-1-1 0,2-2 0,-1 0 0,1-3 0,2-2 0,1 0 0,12 0 0,16 2 0,20 2 0,23 1 0,15-1-492,-40-2 0,3-1 333,5 2 1,2 1 158,8-2 0,1 0 0,-4 2 0,-1-1 0,-4-2 0,-1 0 0,-4-1 0,0-1 0,-7 2 0,0-1 0,2 0 0,0-1 0,-5 0 0,-3 1 0,31 0 0,-17-3 0,-10 0 0,-9 0 0,-2 0 0,-10 0 0,-8 0 0,-5 0 983,-5 0-665,-2 0-318,-4 2 0,-1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37:33.540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0 866 24575,'0'-39'0,"0"3"0,0 12 0,0 1 0,0-1 0,2-6 0,3-5 0,4-6 0,4 2 0,0 4 0,4 4 0,0 3 0,0 3 0,3-1 0,-3 3 0,5-1 0,2 0 0,-3 2 0,0 2 0,0 1 0,1 2 0,2 1 0,2-1 0,2-1 0,1-2 0,5-1 0,4-1 0,2 2 0,3 0 0,-3 3 0,-1 0 0,-2 0 0,-1 3 0,-2 0 0,-3 4 0,-3 2 0,0 1 0,0 0 0,1 2 0,3-1 0,-1 3 0,3 3 0,3-1 0,2 1 0,5 0 0,-1 0 0,3 0 0,0 0 0,-1 0 0,-3 0 0,-5 0 0,-3 0 0,-4 0 0,0 0 0,-3 0 0,-1 2 0,-4 2 0,-1 3 0,-3 1 0,-2 2 0,-1 1 0,-3 1 0,-1 2 0,1 2 0,0 3 0,-1 2 0,2 1 0,-2 3 0,1-2 0,0 4 0,1 3 0,0 0 0,1 2 0,0 0 0,-3-1 0,0-1 0,-1-1 0,1 0 0,-1-3 0,0 2 0,0 0 0,-1-4 0,0 0 0,-2 1 0,0-2 0,0 2 0,-1-3 0,-1-1 0,-2-1 0,-3 0 0,1-3 0,-1 1 0,0-4 0,0-1 0,0 0 0,0-8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37:27.227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37:28.603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37:40.032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5589 1758 24575,'0'-39'0,"0"3"0,-2 8 0,-6-1 0,-5-3 0,-7-4 0,-4-3 0,-4-4 0,-1-4 0,-1-1 0,-12-10 0,3-2 0,-1 6 0,8 7 0,9 14 0,-1 7 0,3 0 0,-2 3 0,-3-1 0,-4-5 0,-10-9 0,-6-3 0,-5-4 0,-3-3 0,2 2 0,-2-2 0,3 1 0,-1 1 0,1 4 0,3 1 0,2 4 0,3 1 0,2 3 0,2 5 0,4 3 0,-2 2 0,-2-3 0,-4-1 0,-3 0 0,-1 1 0,-4 1 0,-1 0 0,-3 0 0,-3 3 0,-1 0 0,-8 2 0,-1 1 0,-5-1 0,3 4 0,0 0 0,-4 3 0,-20 2 0,12-1 0,29 6 0,-1 2 0,-26-4 0,-12 3 0,4 4-419,1 1 419,-4 0 0,8 0 0,-1 0 0,-1 0 0,4 0 0,-6 0 0,-4 0 0,-6 0 0,0 0 0,0 3 0,8 7 0,9 3 0,9 5 0,6 1 0,2 1 0,-3 3 0,-5 1 0,4 0 0,2 2 419,0 0-419,3 1 0,1-1 0,1 2 0,1 1 0,2 1 0,2 0 0,9-3 0,4-2 0,6-5 0,4 1 0,1 1 0,0 3 0,0 4 0,1 0 0,-2 4 0,2 1 0,-2 5 0,2 4 0,0-1 0,1 2 0,-1 2 0,-3 10 0,2 2 0,2-2 0,5-2 0,2-4 0,0 9 0,-4 7 0,1 4 0,0 3 0,2-3 0,2 11 0,4-6 0,1-2 0,0 1 0,0-10 0,0 6 0,2-3 0,2 5 0,3 7 0,-1-1 0,3 6 0,-1 1 0,1 1 0,-1 7 0,1-8 0,3-7 0,1-6 0,3-7 0,0 0 0,0-4 0,0-8 0,0-2 0,0-4 0,0 6 0,0 1 0,0-3 0,0-1 0,0-6 0,0 3 0,0-1 0,0-1 0,0 1 0,2 1 0,4-3 0,2-1 0,2-8 0,-1-3 0,1-2 0,-3-2 0,1 4 0,0-1 0,0 2 0,2-1 0,1 1 0,0 3 0,0 0 0,0 3 0,0 0 0,0 0 0,0 0 0,2-1 0,1 0 0,0-6 0,1-1 0,-1-1 0,3 2 0,4 4 0,4 3 0,0-2 0,3 4 0,2 0 0,1 1 0,1 0 0,-3-4 0,-1-2 0,-1-3 0,-3-6 0,2-1 0,-1-2 0,5 0 0,5 4 0,2 0 0,3 2 0,3-3 0,1-1 0,3-2 0,0 0 0,3 0 0,2-2 0,-2-4 0,3-4 0,3 1 0,3 0 0,7 0 0,4-1 0,5-4 0,7-1 0,-1 1 0,3-2 0,-1 1 0,5-2 0,-4 0 0,-8 0 0,-10-3 0,-11-2 0,-2-2 0,-4 0 0,-1 0 0,7 0 0,2 0 0,8 0 0,2 0 0,-1 0 0,3 0 0,11 0 0,4 0 0,-1 0 0,1-2 0,-12-5 0,1-2 0,-7-4 0,-1 1 0,-2-1 0,-5 0 0,-1-1 0,-2-2 0,8-1 0,5-1 0,0 0 0,-1 1 0,-2 1 0,-1-3 0,-3 3 0,-5 0 0,-1-2 0,-4 0 0,0-1 0,-2-1 0,-4 1 0,-6 1 0,-2-2 0,-1 1 0,2 0 0,7-3 0,-1-1 0,0-1 0,-3-4 0,1 1 0,0-3 0,-3-2 0,-1 0 0,-1 0 0,1 0 0,-1 1 0,-1 0 0,-3-1 0,1 1 0,0 0 0,0 0 0,2-4 0,-1 1 0,-3-1 0,-1 1 0,-2-2 0,1-2 0,0-2 0,2-7 0,2-2 0,-3 0 0,-3 6 0,-4 8 0,-2 1 0,2-3 0,4-4 0,-3-1 0,-1 4 0,-2 1 0,-2 1 0,2-1 0,-2-2 0,0-1 0,-2 2 0,-1-3 0,2-1 0,-1-2 0,-2 0 0,3-4 0,-2 1 0,-1 3 0,-3 4 0,-3 7 0,1 0 0,0 0 0,-2 2 0,-1 3 0,-3 1 0,-2 4 0,0-2 0,-3-1 0,0-2 0,0 0 0,0-1 0,0-2 0,0-4 0,0-6 0,0 2 0,0-1 0,0 5 0,0 4 0,0 3 0,0 4 0,0 5 0,0 5 0,0 2 0,0 4 0,0-1 0,-2-3 0,-2-4 0,-2-2 0,-1-3 0,1 2 0,-1-1 0,-2-2 0,0-1 0,0-3 0,1 3 0,1-3 0,-2 2 0,-3-2 0,-1 0 0,0-2 0,-2-4 0,0-1 0,-5-15 0,-1 3 0,2-4 0,-1-1 0,4 7 0,-2-12 0,-1-4 0,4-8 0,5 1 0,5-13 0,5 43 0,-1-4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44:30.861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2 1 24575,'51'63'0,"6"6"0,4-1 0,-8-2 0,8 13-984,-10-7 835,-21-33 0,1 2 149,1 1 0,0 0 0,21 28 0,2 7 0,-17-13 0,1-1 99,-1 6-99,-1 4 0,4 9 0,-4 7-247,-20-41 0,0 0 247,-2 0 0,-1 1 0,-3 1 0,-1 0-355,5 43 355,-4 4 0,-6-44 0,-1-1 0,3 42 0,-3 2 0,-4-1 0,0-7 0,0 8 0,0-16 0,-2-17 606,-3 3-606,-6-6 236,-3 2-236,-1-2 804,-2-6-804,0-4 386,-1-2-386,-2-4 0,0 3 0,-1-2 0,-1-3 0,-1-2 0,2-7 0,3-2 0,4-10 0,3-5 0,3-3 0,2-6 0,-1 2 0,1-2 0,-2-1 0,-2-5 0,2-10 0,0-1 0,0-4 0,1 3 0,-2 1 0,1-1 0,-2-1 0,-1 0 0,-1-1 0,-2-2 0,-2-1 0,2-2 0,-1 3 0,1 0 0,-2 0 0,0-1 0,-1-3 0,1 1 0,-4 1 0,-3-4 0,-1 0 0,-2-3 0,2 1 0,1 2 0,1 2 0,0-1 0,1 1 0,-2-3 0,0-4 0,-4-3 0,2 0 0,2 5 0,5 3 0,5 5 0,0 1 0,3 3 0,1 4 0,3 0 0,17 30 0,3-3 0,17 21 0,-3-8 0,0 2 0,1 4 0,5 7 0,2 2 0,5 4 0,0 1 0,-3-6 0,-2-3 0,-10-9 0,-4-10 0,-4-3 0,-7-8 0,0-2 0,-4-1 0,1-4 0,1-1 0,-1 0 0,-1-1 0,4 4 0,-5-4 0,2 2 0,1-1 0,-2 1 0,3 3 0,-3-1 0,-1-1 0,1-1 0,-1 1 0,3-1 0,0 3 0,-2 0 0,3 1 0,0 1 0,2 2 0,2 0 0,-2-1 0,0-2 0,-3-1 0,0 0 0,-1 0 0,-2-2 0,-1 0 0,1-1 0,-1 1 0,3 1 0,-2 0 0,2-2 0,0-2 0,0-2 0,4-2 0,-4-4 0,5-3 0,3-6 0,11-6 0,22-12 0,22-12 0,-25 17 0,2 0-492,9-2 0,1 0 231,-2 1 1,0 0 260,1 2 0,0 0-195,-4 1 0,-2 0 195,-4 3 0,-2-1 0,42-16 0,-20 6 0,-13 8 0,-16 7 0,-11 7 983,-9 3-492,-6 3-491,-1 2 0,-1-1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8:16:19.4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2589 0 24575,'-69'51'0,"1"0"0,-1 0 0,13-9 0,2-1 0,3 1-492,-15 22 0,6-1 0,17-15 0,2-1 119,-2 3 0,1 1 373,3-1 0,0 0 0,0 1 0,1 0 0,2 1 0,2 1 4,2-1 1,2-1-5,3-2 0,0-1 0,3 1 0,2-1 0,-15 44 0,4-13 0,5 3 0,4-8 0,0 7 0,-3 12 0,6-10 0,-4 1 539,3-8-539,4-5 0,3-6 0,5-6 0,0-4 0,3-8 983,1-5-617,3-7-366,1-10 704,0-4-704,0-6 113,-1 0-113,2-2 0,1-2 0,0-1 0,0-1 0,0 0 0,0 0 0,0 0 0,-14-8 0,6-5 0,-16-11 0,2-4 0,-13-6 0,-8-2 0,-33-22 0,32 19 0,-3-1-492,-5-4 0,-2-1 464,-4-3 0,1 1 28,11 7 0,2 0-231,-2 1 0,1 1 231,-39-26 0,3 2 0,2 1 0,11 5 0,13 6 0,10 9 0,9 8 0,8 7 0,8 5 983,12 6-951,36 28 455,1 0-487,31 25 0,1 5 0,9 7-409,4 3 409,-3-4 0,-14-12 0,-4-3 0,-6-4 0,-1-4 0,-4-4 0,-2-3 0,2 0 0,-2 0 0,-1-4 409,0-2-409,-3-1 0,-4-3 0,-1-1 0,-3-1 0,-3-2 0,-4-1 0,-3-3 0,-4-1 0,-3-1 0,-1-1 0,-2-1 0,1-1 0,-1 0 0,-1 0 0,0 2 0,-1-2 0,5 2 0,-4-5 0,4 0 0,-1-2 0,15-6 0,17-6 0,23-12 0,13-6-819,7-9 819,-34 16 0,0-2 0,4-2 0,1-1 0,6-3 0,1-1 0,-4 1 0,0 1 0,-4 2 0,-1 0 0,-2 2 0,-2 1 0,-4 1 0,-1 1 0,41-19 0,-18 9 0,-15 10 0,-13 7 0,-15 5 0,-4 3 819,-6 3-819,-4 3 0,0 2 0,-4-2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8:16:22.9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2845 24575,'47'0'0,"3"0"0,11-4 0,13-11 0,14-8 0,-36 7 0,2-2-492,8-2 0,2-2 0,6-2 0,1-1 0,5-3 0,0 0 387,5-1 0,0 0 105,0 1 0,0 0 0,4-2 0,1 1 0,2-1 0,-1 1-492,0-1 0,0 0 150,-1-1 1,-1 0 341,-6 4 0,-2 1 0,-3-1 0,-3-1 491,-10 3 1,-1 0-440,-1-2 1,-1-2-53,-5 0 0,-3 0 0,-5 2 0,-1 0 0,-1-1 0,-1 0 0,29-29-356,-34 22 1,0-1 355,1-5 0,-1-2 0,0-5 0,-2-2 0,-2 1 0,0-2 0,0-2 0,-1-3 0,0-2 0,-2-1 0,0-2 0,0 0 56,1-6 0,-1-1-56,1 0 0,0 1 0,-4 10 0,-1 2 0,-2 5 0,-2 2 983,16-32-127,-6 10-856,0-5 0,-7 12 0,-7 11 798,-4 12-798,-2 11 983,-3 9-465,-4 6-316,-2 4-202,-3 1 0,0 0 0,-4-1 0,-10 4 0,-16 3 0,-17 14 0,-23 13 0,-12 15-492,33-14 0,-2 2 438,-3 1 0,0-1 54,4-1 0,2 1 0,1-1 0,1-1 0,-28 18-131,8-2 131,0-1 0,10-6 0,5-3 0,11-8 0,9-7 983,7-4-882,8-1 38,6-3-139,5-5 0,33-31 0,-7 6 0,31-27 0,10-4 0,16-10-492,-33 26 0,1-1 451,3-1 0,-1 1 41,-8 6 0,0 1-168,37-30 168,-7 9 0,-9 7 0,-7 8 0,-13 9 0,-10 8 0,-8 4 983,-5 6-909,-4 5 103,-3 4-177,-3 5 0,1 3 0,3 2 0,3 0 0,6 4 0,4 2 0,2 3 0,6 7 0,11 8 0,6 5 0,7 4 0,-3 1 0,-5-2 0,-1 3 0,-4-4 0,-6-6 0,-10-6 0,-5-4 0,-6-3 0,-4-5 0,-1-2 0,-3-2 0,0-2 0,-1 0 0,0 1 0,-1 0 0,0 0 0,0-1 0,-1 1 0,1 2 0,-1-2 0,-1 1 0,0-2 0,-1-1 0,1 0 0,2 0 0,4 0 0,3 2 0,3 2 0,4 3 0,3 3 0,2 3 0,0 4 0,-1-3 0,-3-2 0,-2-4 0,-4-3 0,-4-2 0,-2-4 0,-5-3 0,-1-3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42:16.287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0 102 24575,'18'28'0,"1"-3"0,4-5 0,0-2 0,0 0 0,0-2 0,-2-5 0,0 0 0,-3-3 0,-2-1 0,-2-2 0,1-3 0,4 2 0,1-1 0,4 0 0,2-1 0,7-2 0,6 0 0,4 0 0,4 0 0,2 0 0,3 0 0,-2 0 0,-3 0 0,-6 0 0,-6 0 0,-3 0 0,-4 0 0,-6 0 0,-5 0 0,-1 0 0,-1-1 0,0-3 0,2-3 0,0-3 0,1-4 0,-1-2 0,1-3 0,-3 3 0,0 0 0,-3 0 0,-1-1 0,0 0 0,-2 3 0,0 0 0,0 0 0,0 0 0,-1-2 0,1 2 0,-1 2 0,0 0 0,0 5 0,0 0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11:56.9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42:10.091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1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42:10.624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42:27.635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4335 1030 24575,'-17'-35'0,"-3"2"0,3 13 0,-5-6 0,-8-5 0,-2-3 0,-5-5 0,4 5 0,4 2 0,-1 3 0,3 2 0,-6-3 0,-1-2 0,2 0 0,-2 5 0,7 6 0,0 5 0,4 2 0,2 1 0,-2-1 0,3 1 0,-3-2 0,-1 0 0,2 2 0,1 0 0,-1 1 0,0-4 0,-7-2 0,-3-2 0,-5-2 0,-4-3 0,-4 1 0,-1 0 0,-3 0 0,0 2 0,4 2 0,0 2 0,4 4 0,1 3 0,3 0 0,4 1 0,1 1 0,0 1 0,-4 1 0,-4-1 0,-3-1 0,-1 0 0,-3 1 0,-1-1 0,0-1 0,-1-1 0,1 2 0,-4 3 0,-1 0 0,-3 2 0,1 1 0,0 0 0,2 3 0,4 0 0,4-2 0,-4-1 0,2 0 0,-2 0 0,-1 3 0,3 0 0,-2 0 0,-2 0 0,2 0 0,0 0 0,-3 0 0,2 0 0,-2 0 0,4 0 0,4 2 0,5 1 0,0 3 0,3-1 0,0 0 0,-3 2 0,2 0 0,-4 3 0,3 0 0,0 1 0,3 0 0,-1 0 0,0 2 0,4 1 0,1 1 0,3 2 0,-3 0 0,0 0 0,0 1 0,3-2 0,2 3 0,-2 0 0,-1 2 0,-2 3 0,2 1 0,-1 1 0,0 1 0,0 3 0,2 0 0,0 1 0,2-1 0,5-4 0,1-4 0,5 1 0,2-3 0,1 2 0,2 1 0,-1 1 0,-3 4 0,-2 3 0,-3 3 0,-1 4 0,0 2 0,-1 1 0,1 4 0,-1 2 0,0 5 0,-1 3 0,4-5 0,0 8 0,1-4 0,2 0 0,-3 4 0,3-6 0,1 4 0,0 1 0,2-3 0,1 0 0,3-5 0,-1 2 0,2-2 0,-2 0 0,1 3 0,1-4 0,2-4 0,2 1 0,-1 2 0,1-2 0,0 2 0,1-3 0,2-6 0,0 4 0,0-1 0,0 1 0,0 3 0,0-2 0,0-4 0,0-1 0,0-2 0,0-3 0,0-3 0,0 0 0,0-3 0,0 1 0,0 2 0,0-2 0,2 1 0,0-2 0,2 2 0,2 0 0,-1 2 0,2-2 0,-1-4 0,0-1 0,3-2 0,-2-2 0,1 0 0,0 1 0,0 3 0,2 4 0,4 2 0,2 1 0,4 1 0,4 3 0,2 1 0,5 5 0,1 0 0,0 0 0,5 3 0,1-2 0,2 1 0,-3-5 0,-2-2 0,-2 0 0,-2-3 0,1 2 0,-1-4 0,-3-3 0,-1-3 0,-3-1 0,-1-4 0,1 1 0,-1-3 0,2-1 0,-2-2 0,1 0 0,-2-2 0,-1-1 0,2-2 0,-1-1 0,3 1 0,0 0 0,3 1 0,3-1 0,3 1 0,1 0 0,3-2 0,0-1 0,3 0 0,4-2 0,-1 3 0,-1-4 0,-6 0 0,2 0 0,-1-1 0,4 2 0,3 0 0,0-1 0,0-1 0,-1-1 0,2-3 0,0 1 0,1-1 0,-1 0 0,0 0 0,-3 0 0,1 0 0,-4 0 0,-2 0 0,0 0 0,-2 0 0,4 0 0,1 0 0,-2 0 0,-1 0 0,1 0 0,-3 0 0,-1-3 0,-3 1 0,-1-1 0,1-2 0,-1 2 0,-1-2 0,-2 0 0,-2 1 0,1-3 0,3 0 0,3-3 0,2-2 0,2-2 0,1 0 0,0-1 0,3 0 0,-3-1 0,1-1 0,-1 0 0,-2 1 0,1-1 0,-1 1 0,-5 2 0,0-1 0,-2-1 0,-2-3 0,6 0 0,1 0 0,1 0 0,2-1 0,-1-1 0,1-1 0,2-4 0,-2 1 0,3-5 0,-1-1 0,1-2 0,3-2 0,-6 3 0,-2 1 0,-2 1 0,1-4 0,3-4 0,-2-1 0,-3 2 0,-3 4 0,-4 2 0,0 1 0,-1 1 0,-2 1 0,-3 0 0,-4 4 0,0 0 0,-1 1 0,1 2 0,-1-1 0,0 1 0,1-5 0,2-2 0,0-6 0,-1 0 0,-1 0 0,-1 0 0,0 4 0,-2 1 0,0 3 0,-3 4 0,0 0 0,-1 4 0,-1 1 0,1 1 0,-2-2 0,-1-2 0,2-4 0,-2-3 0,1 0 0,1-6 0,1-5 0,-1-3 0,1-5 0,-1 0 0,-1 4 0,1 5 0,0 3 0,-2 7 0,-1 0 0,-1 6 0,-1 4 0,0 2 0,0 3 0,-2-1 0,0-1 0,2-5 0,1-1 0,-1-5 0,0-2 0,0-1 0,1-2 0,-1-3 0,0-2 0,-1 4 0,0 1 0,1 4 0,0 0 0,1 1 0,-3 2 0,0 3 0,0 0 0,0 3 0,0 1 0,0-1 0,0 1 0,0-1 0,0 1 0,0 0 0,0-1 0,0-1 0,-1-1 0,-2 0 0,-2 0 0,0-1 0,-1 1 0,-1-3 0,-2 0 0,1 0 0,-2-3 0,1 3 0,0-3 0,-2-3 0,-1 2 0,1 2 0,-2 0 0,2 4 0,-1 1 0,-2 0 0,0 0 0,-1 0 0,-2 2 0,2 1 0,1 2 0,-1 0 0,-3-5 0,8 9 0,-1-1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43:29.761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618 1 24575,'-2'72'0,"-1"0"0,0-17 0,-1-1 0,-3 12 0,-1-1 0,-7 31 0,1-3-984,4 0 72,2-20 912,1-5 612,1-2-612,2 3 0,3 9 0,0 3 0,1-3 0,0-7 0,-1-2 0,1-1 0,0 1 0,0-4 0,0-5 0,3-1 0,5-4 313,4 2-313,6 0 0,2-3 0,-1-3 0,2-4 0,0 0 971,4 12-971,3 3 0,3 2 0,4 1 0,-3-5 0,3 1 0,-4-5 0,-6-10 0,-3-11 0,-6-12 0,-5-9 0,-1-4 0,-5-4 0,-29-15 0,4 1 0,-29-13 0,2 4 0,-15-8 0,-15-3 0,-4-2 0,1-2 0,2 2 0,2 0 0,6 3 0,11 5 0,7 1 0,10 2 0,3 2 0,7 2 0,9 5 0,5 2 0,5 3 0,3 2 0,37 18 0,-12-8 0,42 20 0,-18-12 0,11 5 0,9 3 0,1-2 0,8 5 0,1 1 0,1 0 0,3 2 0,-9-6 0,-9-5 0,-13-4 0,-7-3 0,-7-1 0,-6-2 0,-7-4 0,-5-2 0,-2-2 0,1 0 0,0 0 0,-1 0 0,4-6 0,-3-5 0,8-14 0,4-9 0,12-13 0,10-12 0,1-5 0,3-3 0,-3 3 0,-7 8 0,-3 7 0,-9 12 0,-7 8 0,-5 11 0,-2 4 0,-3 5 0,-2 3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43:51.104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0 9 24575,'76'-1'0,"0"-1"0,0 1 0,0 0 0,13 0 0,-2-1 0,-18 1 0,-4 1 0,-6 0 0,1 0 0,0 4 0,-17 3 0,2 8 0,-1 4 0,-4 1 0,-5 1 0,-4-2 0,-8 2 0,-1-1 0,-4 0 0,-3 2 0,2 1 0,-2 1 0,1 1 0,-2 0 0,0 4 0,3 2 0,1 4 0,-1 0 0,-1-5 0,-2 0 0,-3-3 0,0 0 0,0 2 0,-1-2 0,1 2 0,-1-1 0,0 1 0,1 2 0,-1 0 0,0-3 0,-3 0 0,0-1 0,-2 0 0,-2 1 0,0-1 0,-2 0 0,-1 1 0,0 2 0,0 1 0,0 1 0,0-3 0,0 0 0,0-3 0,0-4 0,0 0 0,0-5 0,0 0 0,0-3 0,0 1 0,0 1 0,0 1 0,0 3 0,0-1 0,0 1 0,0 2 0,0 1 0,0 3 0,0-1 0,0 1 0,0-1 0,0-6 0,0-4 0,0-3 0,0-2 0,0 3 0,0 3 0,0 3 0,0 6 0,0 3 0,0 1 0,0 0 0,0-2 0,0-6 0,0-2 0,0-5 0,0-4 0,-2-1 0,-13-11 0,6-1 0,-11-5 0,11 2 0,0 0 0,0 0 0,-1-4 0,-2 0 0,-3-3 0,-1-3 0,-3 1 0,1-1 0,-1-1 0,-2-1 0,-8-3 0,-13-2 0,-9-1 0,-8 2 0,1 0 0,-1 3 0,4 1 0,6 1 0,1 3 0,11 1 0,6 5 0,2 0 0,12 3 0,2 2 0,8 2 0,21 18 0,1-6 0,17 16 0,0-4 0,1 2 0,5 6 0,4 2 0,9 8 0,8 3 0,1-1 0,0-1 0,-4-7 0,0 2 0,-1-1 0,-5-5 0,-6-5 0,-8-6 0,-7-6 0,-6 0 0,-3-2 0,-1-4 0,-4-2 0,-3-3 0,-2-2 0,-1-1 0,0-2 0,0-7 0,13-14 0,25-26 0,15-11 0,-21 25 0,3-1-492,6-4 0,0 1 60,-1 3 1,0-1 431,7-4 0,1 0 0,-2 2 0,-1 2 0,-4 2 0,-1 1-20,-1 3 1,-1 0 19,26-17 0,-16 11 0,-17 12 0,-13 10 0,-9 4 0,-6 6 0,-7 2 0,-1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19:43.7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972 4175 24575,'0'-72'0,"0"-6"0,0-2 0,0 32 0,0-4-492,0-10 0,0-3 0,0-4 0,0-2 0,0-1 0,0-2 0,0-3 0,0-2 0,0-6 0,0-1 0,0-8 0,0-2 430,0 26 0,0-1 1,0 0 61,0 2 0,0 1 0,0-1 0,0-1 0,0 0 0,0 1 0,0 1 0,0 0 0,0 1 0,0-27 0,0 1 0,0 1 0,0 3 152,0 13 0,0 3-152,0 6 0,0 1 0,0-5 0,0 1 0,0 11 0,0 0-202,0-1 1,0 0 201,0 6 0,0 2 0,0-24 983,0-3 0,0 14 0,0 4 0,0 5 0,0 10-272,0 11-149,0 10-562,0 8 0,-2 6 0,-2 4 0,-6 2 0,2 2 0,-4 3 0,4 0 0,1 1 0,-4 5 0,-3 4 0,-10 9 0,-11 9 0,-15 11 0,-9 7 0,-16 11-438,30-26 1,-1 1 437,3-2 0,0-1 0,-2 1 0,2-1 0,-32 18 0,11-5 0,2-5 0,16-10 0,9-5 0,10-6 0,7-2 0,1-2 875,5-2-875,4 0 0,2-3 0,3 0 0,16-27 0,-3 9 0,14-20 0,-8 14 0,0 0 0,2-2 0,5-4 0,6-7 0,4-5 0,7-9 0,8-6 0,3-1 0,7-7 0,4-5 0,-4 0-414,3-6 414,-3 0 0,-4 2 0,0-2 0,-8 6 0,-7 9 0,-8 8 0,-5 8 0,-5 7 0,-5 8 0,-3 6 414,-4 7-414,-1 3 0,0 0 0,3 20 0,-2-4 0,3 19 0,-4-8 0,6 5 0,10 8 0,12 7 0,15 7 0,14 9-918,11 8 918,-31-26 0,2 2 0,3 3 0,-1 1 0,0-2 0,-1 0 0,-7-8 0,-2-1 0,30 24 0,-4-5 0,5 7 0,-2-2 0,-6-6 0,-10-11 0,-15-13 0,-3-2 0,-14-12 229,-5-4 1,-7-7-1,-3-2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19:45.8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845 4326 24575,'0'-45'0,"0"-24"0,0-18 0,0 29 0,0-2-492,0-6 0,0-2 0,0-6 0,0-2 0,0-6 0,0-2 0,0-4 0,0-2 330,0-3 1,0-1 161,0 0 0,0 0 0,0 4 0,0-1 0,0 3 0,0 0 0,0 0 0,0 2 0,0 3 0,0 1 0,0 5 0,0 0 0,0 5 0,0-1-219,0 1 1,0-2 218,0-3 0,0-2 0,0-4 0,0 0 0,-2 1 0,0-1 0,0 0 0,0-1 0,0 3 0,0-1 0,-2 1 0,1 1 0,0 10 0,1 3-297,0 5 0,-1 2 297,1 4 0,1 2 0,0-43 867,-2 4-867,0 20 983,-1 16-111,2 15 111,0 12-366,0 10 147,-2 9-764,-2 4 204,-4 3-204,0 3 0,-2 2 0,3 3 0,-2 4 0,0 6 0,-3 2 0,-3 3 0,-3 6 0,-6 4 0,-7 7 0,-10 10 0,-10 7 0,-10 10 0,0 2 0,0-2 0,1-1 0,2-5 0,3-6 0,9-9 0,15-13 0,8-5 0,8-6 0,5-5 0,3-3 0,5-5 0,22-33 0,-3 4 0,23-35 0,-8 15 0,8-10 0,7-7 0,9-8 0,2-1 0,3 0 0,-2 9 0,-3 2 0,0 4 0,-12 12 0,-1 3 0,-10 12 0,-8 5 0,-2 4 0,-8 9 0,0 3 0,-3 2 0,-3 1 0,2 3 0,-1 9 0,1 1 0,4 8 0,4 2 0,13 8 0,11 6 0,12 6 0,11 5 0,1-4 0,12 11 0,-5-5 0,2 0 0,2 3 0,-11-8 0,-3 1 0,-10-8 0,-9-5 0,-7-6 0,-3-3 0,-5-1 0,2 1 0,2 1 0,-2-1 0,0-1 0,-6-2 0,-1-1 0,-5-5 0,-1-1 0,-3-3 0,-6-4 0,-4-1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21:52.8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2923 2 24575,'-38'0'0,"-16"0"0,-15 0 0,-21 0 0,34 0 0,-3 0-492,-12-1 0,-3 2 0,-15 5 0,-5 5 164,25-1 0,-3 3 0,1 1 0,-4 4 0,-1 1 0,2 2 0,5 1 0,0 1 0,3 0-164,-21 6 0,3 0 254,3-1 0,2 0 186,3 0 1,1 2 51,-3 1 0,0 0 0,6 0 0,3 0-348,7-2 1,3-1 347,6-1 0,2 0 0,6-1 0,1 2 491,-3 3 1,1 2-400,6 0 0,3 1-92,-31 36 0,7 5 0,18-2 0,2 9 0,6 7 0,3 4 0,19-42 0,2 0 0,-3 40 0,8 1 0,6 2 0,0 5 0,-1-41 0,2 1 0,1 1 0,4 0 0,5 1 0,3-2 0,3-6 0,5-1 0,6 2 0,4-1 0,3-2 0,3-3 0,-2-3 0,2-3 0,-2-3 0,2-3 0,44 16 0,6-9 0,-39-25 0,1-2 0,7 1 0,3-4 0,9-5 0,4-2 304,7-1 1,1-3-305,8-2 0,1-2 0,2-3 0,-2-4 0,-9-2 0,0-3 120,2-3 1,-1-1-121,-9 1 0,-1-1 0,0-1 0,-1-2 0,-3 2 0,0-2 18,-7 0 1,-2 0-19,2-3 0,-2-1 0,-9 0 0,-2 0 0,-3-3 0,-2-1 0,2-4 0,-1-1 0,-3-1 0,-1-1 0,-1-3 0,0-3 0,2-3 0,-1-3 0,1-4 0,0-1 0,-2-1 0,0-1 0,-2 0 0,-1 1 0,-5 2 0,-2 2 0,-2 0 0,-2 1 0,-1 0 0,-2 0 0,-1-1 0,-1-1 0,-2 0 0,-1-1 438,9-39-438,-5 4 0,-10 12 0,-5 7 0,-3-5 0,-3-5 0,-5 3 0,-13 0 0,-15 4 0,-14 11 983,-4 4 0,0 6 0,1-1-217,2 0 205,-4-1-971,6 5 0,10 11 0,11 13 0,14 10 0,4 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21:55.3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2292 330 24575,'-62'0'0,"-29"0"0,36 0 0,-2 0-492,-10 0 0,-4 0 0,-6 0 0,-1 0 0,0 0 0,0 0 463,-1 0 0,-2 0 29,1-1 0,1 2 0,3 0 0,1 3 0,5 3 0,2 3 0,2 4 0,1 4-155,3 5 0,1 2 155,4 4 0,2 1 0,4 1 0,1 1 0,6-1 0,2 1 0,-28 27 0,8 1 446,8 6-446,6 4 0,0 10 0,10 8 0,7 3 0,16-40 0,3 1-341,2 4 0,2 1 341,1 1 0,2 1 0,1 1 0,2 0 0,1-9 0,1 0 0,-1 3 0,1 0 0,3-3 0,2-1 0,3 0 0,3-1 0,6 3 0,3-3 0,30 31 0,4-12 0,7-8 0,7-6 0,14 1 0,-35-28 0,2-1 0,1 0 0,0-2 0,3-2 0,0-3 0,0-3 0,0-2 0,3-1 0,0-2 0,0-3 0,0-2 0,1 0 0,1-2 0,0-2 0,1-3 0,4-5 0,2-5 0,4-5 0,2-4 153,4-8 1,2-3-154,6-6 0,-1-2-492,-8 4 0,-2-1 0,-10 4 0,-2 0 0,-4 1 0,-3 0 0,-9 4 0,-2 1 0,1-1 0,-1 1 456,38-25 36,-20 7 0,-2-5 495,-11-1-495,-3-1 0,-4-10 0,-5-6 0,-4-11 0,-6-11 381,-10-1-381,-5-7 0,-7 5 0,-3-2 0,-8-3 0,0 47 0,-4-1 0,-4-4 0,-5 0 0,-4 0 0,-3 0 0,-3 0 0,-2-1 0,-4-1 0,-2 1 491,-1 3 1,-3 0-1,-2 0 1,0 1-1,3 8 1,0 1-1,2 5 1,0 2-1,1 3 1,0 1 32,-32-20-524,-2 5 0,15 16 0,26 16 0,13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21:53.9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2056 1 24575,'-60'4'0,"-15"-1"0,22-3 0,-5 0-492,-14 3 0,-2 0 0,-7 3 0,-2 2 0,-6 4 0,0 5 0,-2 5 0,1 5 0,2 5 0,0 4 170,-2 5 0,2 5 322,3 1 0,3 4 0,3 1 0,4 2 0,3 1 0,5 2-49,7-2 0,5 2 49,8 2 0,6 2 0,8-1 0,5 2 0,7 1 0,6 2 0,3 8 0,5 1 0,2-4 0,3 0 0,2 6 0,0 1 0,0 6 0,0 1-492,1 2 0,1 3 222,3-23 1,2 3 0,2-2 269,2 1 0,2-1 0,3 0 0,3-1 0,3-1 0,3 0 0,2-3 0,2-1 0,2-2 0,15 25 0,3-4 199,-3-9 1,1-3-200,-5-11 0,0-2 491,-4-8 1,-1-2-65,30 27-427,-29-38 0,1-1 0,41 22 0,-3-13 0,7-10 0,9-10 0,-37-13 0,4-1 175,9-1 0,5 0-175,6-1 0,2-2 0,5-1 0,0 0 0,1-2 0,1-1 0,-2 0 0,0-2 0,-4-3 0,-2-4 263,1-4 0,-2-4-263,0-9 0,-1-5-347,3-6 1,0-6 346,2-5 0,-1-4 0,-2-5 0,-2-3-492,-2-5 0,-4-2 0,-11 2 0,-6-2 0,-6-1 0,-5-3 0,-7-1 0,-6-2 277,-7-2 0,-5-5 215,0-15 0,-6-3 0,-5 4 0,-5 0 0,-8-2 0,-7 0 0,-7 6 0,-7 2-209,-12 4 0,-6 2 209,10 24 0,-3 1 0,-1 1 0,-21-24 0,-2 2 0,-2-1 0,-1 4 0,1 8 0,-1 2 0,-1 2 0,-1 2 111,0 6 0,0 3-111,-2 3 0,0 1 0,-5 0 0,-1 0 0,4 4 0,0 2 0,-1-1 0,2 0 196,5 5 1,6 4-1,-6-5 1,16 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11:58.6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0 545 24575,'0'-43'0,"0"5"0,0 14 0,0 2 0,0 0 0,0 3 0,2 4 0,1 0 0,1 2 0,1 0 0,-1-1 0,4 2 0,-1 1 0,2-2 0,2 2 0,0-2 0,1 1 0,2-1 0,-1 1 0,2-1 0,3-2 0,0 1 0,3 1 0,0-2 0,-1 1 0,0 1 0,-2 2 0,2 2 0,1 0 0,0 1 0,5 0 0,-2 0 0,1-1 0,2 1 0,-2 0 0,3 0 0,2 1 0,2-1 0,2 2 0,-3 3 0,0 0 0,-2 3 0,-2 0 0,0 0 0,-6 0 0,-3 0 0,0 0 0,1 0 0,2 0 0,0 0 0,-1 0 0,2 0 0,-1 0 0,0 0 0,0 0 0,2 0 0,2 0 0,1 0 0,-1 0 0,-4 0 0,0 0 0,0 0 0,0 2 0,1 2 0,-1 3 0,-2 2 0,1 1 0,-1 0 0,-1 0 0,-2 3 0,0 0 0,2 2 0,-3 3 0,1-4 0,-3 2 0,0-1 0,1 1 0,2 3 0,-1 1 0,-1 1 0,0 3 0,-3 0 0,3 4 0,0-1 0,0-2 0,-1 0 0,-5-7 0,-1-1 0,-2-3 0,-2-3 0,1-1 0,-2-1 0,0 0 0,2 0 0,-2 1 0,3-2 0,-1-2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21:56.6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1553 323 24575,'-71'-9'0,"-10"2"0,-11 7-492,34 0 0,-2 0 0,-7 0 0,-1 0 153,-5 3 0,0 1 339,-1 2 0,3 3 0,6 3 0,3 2 0,4 3 0,3 2 0,6-2 0,3 2 0,-32 16 842,11-1-842,13 1 435,1 16-435,3 5 0,6 12 0,9 9 0,13-1 0,7 12-653,9 3 653,3-39 0,2 2 0,1 6 0,0 2 59,-1 4 0,1 1-59,4 4 0,3-1 0,1-5 0,3-2 0,4-1 0,3-1 0,4-1 0,2-1 0,3 0 0,1 0 0,1-1 0,1-1 0,2 0 0,2 0 0,2-4 0,0-1 0,0-2 0,1-2-160,-1-3 1,1-3 159,28 23 0,10-7 0,6-12 0,8-6 0,5-11 0,0-14-492,-40-11 0,1-1 473,7 0 0,1-3 19,1-2 0,2-3 0,5-4 0,3-5 0,4-6 0,2-5 0,8-7 0,2-4-250,-24 8 0,2-1 1,-2-1 249,0-1 0,-1 0 0,-1-1 0,23-12 0,-4-1 0,-9 3 0,-4 0 0,-11 4 0,-5 1 342,-8 2 1,-2-1-343,-1-3 0,-3-2 0,-7 1 0,-5-2 0,15-47 0,-17-7 0,-18-3 0,-7 2 0,-6 47 0,-5 0-296,-7-3 1,-5 0 295,-7-5 0,-7 1-358,-8-8 1,-4 0 357,-8-4 0,-2 0 0,-3 0 0,-1 2 0,-4 0 0,0 1 0,1 2 0,0 1 0,3 4 0,0 1 0,1 2 0,1 2 0,2 3 0,0 2 177,4 4 0,1 2-177,1 3 0,1 3 0,5 4 0,-2 4 0,-9 3 0,2 5 0,0-4 0,-5 12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21:53:33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 1142 24575,'-6'-46'0,"2"-3"0,4 3 0,0 4 0,0 2 0,0 4 0,0 3 0,0-1 0,0 3 0,0 4 0,0 2 0,4 7 0,8 7 0,17 7 0,21 3-984,21 1 0,14 0 0,14 0 492,-40 0 0,2 0 0,7 0 0,1 0 0,7 0 0,2 0 0,5 0 0,0 0 48,-6 0 1,-1 0 443,2-3 0,0-1 0,0 0 0,1-1 0,3 0 0,2-1 0,9 1 0,0 1-492,3 1 0,1-1 347,-1-1 0,0 0 145,-2-2 0,0-2 0,-1 0 0,-1-1 0,-2 0 0,1-1 0,-2-1 0,1-1 0,-2 1 0,1-2 0,-1 0 0,0-2 0,-3-1 0,1-1 0,1 2 0,0 0 0,-3-1 0,-1 0 0,0 1 0,0 2 0,-1 1 0,-2 0 0,-8 2 0,-1 0 0,3 2 0,-2-1 0,-3 1 0,-1 1 0,-1 0 0,0 1-492,6-1 0,0 1 0,-5 0 0,0 1 0,5-2 0,1 0 983,3-1 1,0-1-13,3 2 0,1 1-479,5-3 0,1 0 0,1 0 0,1 0-222,2-1 1,-1 0 221,1-2 0,0 1 0,-4 2 0,-1 1 0,-3 0 0,-1 0 57,-1 0 1,-2 0-58,-5 1 0,0 1 0,3-1 0,0 0 0,-2 2 0,0 0 0,-2 2 0,-1 1 0,0-1 0,-1 2 491,-7 1 1,-2 1-1,-5-1 1,-2 1 491,41 0 0,-10-1 0,-9 1-198,-9 0-785,1 0 0,1 0 0,5 0 983,-3 0 0,-2 0-961,13 0-22,4 0 983,4 3-210,-1 4-773,-15 5 0,6 3 0,6-2 96,8 0-96,-43-7 0,1 1 0,1 0 0,1 0 0,4 2 0,-1 0 0,-6-1 0,-2 1 0,1 0 0,-2-1 0,38 7 0,-7 0 0,11 0 0,3 0 0,-42-6 0,1 0 0,-3-1 0,1 1 0,-1 0 0,1-1 0,44 9 0,-4 0 0,-1 0 0,-4 0 0,-3-4 1,-5-1-1,-3-4 0,-11-2 0,-10 0 0,-3 0 0,-2 4 0,5-2 737,1 0-737,1-1 110,-1-2-110,3 2 0,5 1 0,-3-3 0,-4-2 0,-1-2 0,0-1 0,9 0 0,-4 0 0,-2 0 0,-3 0 0,-4 0 0,7 0 0,1 0 0,0 0 0,-1 0 0,-1 0 0,1 0 0,2 0 0,2 0 0,-1 0 0,10 0 0,2 0 0,15 0 0,0 0 0,-5 0-984,6 0 0,-11 0 0,8 0 0,-7 0 0,-8 0 0,-6 0 0,-15 0 0,-8 0 1967,-10 2-878,-8 2 878,-4-1 0,-6-1 0,-5 1 0,-3 2 0,-4 8 0,-2-2-97,0 4-886,0-1 0,0 11 0,0 14 0,0 22 0,0 2 0,4 12 0,3-2 0,4-3 0,1 6 0,-1-10 0,-3-8 0,-2-14 0,0-12 0,-3-11 0,0-3 0,0-8 0,-3-4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21:53:38.976"/>
    </inkml:context>
    <inkml:brush xml:id="br0">
      <inkml:brushProperty name="width" value="0.35" units="cm"/>
      <inkml:brushProperty name="height" value="0.35" units="cm"/>
      <inkml:brushProperty name="color" value="#92D050"/>
    </inkml:brush>
  </inkml:definitions>
  <inkml:trace contextRef="#ctx0" brushRef="#br0">0 101 24575,'0'39'0,"0"6"0,0 5 0,0 1 0,0-2 0,0-6 0,0-3 0,0 3 0,0 2 0,0 0 0,0-7 0,0-9 0,0-8 0,0-4 0,0-1 0,0-4 0,0 0 0,0-1 0,0 0 0,0 0 0,0-1 0,0 1 0,0-1 0,0 0 0,0 2 0,2-1 0,3 0 0,3-2 0,6-3 0,4 0 0,7-3 0,8 4 0,6-1 0,12-2 0,19-1 0,20-3-419,-39 0 1,2 0 418,4 0 0,0 0 0,2 0 0,1 0 0,5 0 0,2 0-492,7 0 0,3 0 120,5 0 1,1 0 371,2 0 0,1 0 0,1 0 0,1 0 0,-4 0 0,1 0 0,0 0 0,2 0 0,-12 0 0,3 0 0,-4 0 0,8 0 0,0 0 0,-11 0 0,3 0 0,-5 0 0,2 0 0,-4 0 0,8 0 0,0 0 0,-1 0 0,-1 0-492,-8 0 0,0 0 438,7 0 1,0 0 53,-8 0 0,0 0 0,5 0 0,1 0 0,1 0 0,0 0 0,-6 0 0,-2 0 0,-1 0 0,-1 0-238,-8 0 1,0 0 237,-1 0 0,1 0 0,3 0 0,0 0 0,-1 0 0,0 0 0,0 0 0,0 0 0,-4 0 0,0 0 0,3 0 0,0 0 0,8 0 0,1 0 0,-2 0 0,2 0 0,7 2 0,2 0-77,-4 0 1,0 1 76,5 1 0,1 1 0,3 0 0,1 0 0,0-2 0,1-1 0,1 1 0,1-1 0,-2-2 0,1 0-283,-1 0 1,-1 0 282,1 0 0,-2 0 491,-7 0 1,-1 0-477,3 0 0,1 0-15,-2 0 0,0 0 0,7 0 0,1 0-414,2 0 1,-1 0 413,-5 0 0,-1 0 0,-2 0 0,-2 0 0,-11 0 0,-1 0 0,4 0 0,1 0 0,3 0 0,2 0 0,7 0 0,2 0 0,2 0 0,2 0 0,1 2 0,0 1 0,1-1 0,-1 2-492,5 0 0,0 2 0,0 0 0,0 1 451,-9-2 1,-2 0 369,-2 2 1,0 0-330,-2-2 0,-1-1 0,2 2 0,-1-1-310,-4 0 1,-1 0 309,-11-2 0,-3-1 983,26 3-822,-24-4 822,-10-1 0,9 0 0,26 0-894,-31 0 0,3 0 144,9 0 0,2 0-233,5 0 0,1 0-356,-1 0 0,2 0 356,7 0 0,2 0 0,3 0 0,2 0 0,6 1 0,3 2 0,-26-1 0,1 2 0,-2-1 0,27 2 0,-2 1 0,-5-1 0,-1 0 0,2-1 0,0-2 0,-1-1 0,1 0 0,4-1 0,-1 0 0,0 0 0,-2 0 0,-8 0 0,-1 0-492,-1 0 0,1 0 72,1 0 1,0 0 419,-2 0 0,-1 0 0,1 0 0,0 0 0,1 0 0,-2 0 0,-3 0 0,1 0 0,11 0 0,3 0 0,-2 0 0,2 0 0,-20 0 0,2 0 0,0 0 0,-1 0 0,1 0 0,4 0 0,-1 0 0,5 0 0,1 0 0,-5 0 0,2 0 0,-4 0 0,3 0-328,16 0 0,2 0 0,-6 0-164,5 0 0,-6 0 429,0 0 1,0 0-173,-4 0 0,-1 0 235,2 0 0,-4 0 143,-21 0 0,-3 0-143,-3 0 0,-1 0 0,1 0 0,-1 0 0,-1 0 0,0 0 483,6 0 1,2 0-484,0 0 0,0 0 0,-7 0 0,0 0 0,1 0 0,-1 0 983,46 0 0,-13 0-948,-2 0-35,11 0 0,1 0 0,-45 0 0,0 0-492,2 0 0,-1 0-492,31-2 0,8-4 0,-2-3 873,3-2 111,-39 4 0,1 1 0,-2 0 0,0 1 0,1 0 0,1 1 0,-1-1 0,-1 1 0,42-1 0,-8-3 0,-10-1 513,-10 2-513,-4-1 166,-5 1-166,-4-4 983,1 0 0,-5-2 0,-3 1 0,2-1 0,-1 0 0,5-1 0,3-4-718,11-4-265,2-2 0,10 0 0,14-1-545,-1-2 545,-42 14 0,0-1 0,41-14-118,-9 3 118,-9 5 0,-15 3 0,-12 4 0,-11 4 0,-6 2 0,-2 2 542,-8 4-542,-4-2 121,-3 0-121,-3-3 0,-2-4 0,0 4 0,0-8 0,3 0 0,1-3 0,2-3 0,1-1 0,1 2 0,-1-7 0,1 0 0,-3-1 0,-1 2 0,-3 4 0,-1 3 0,1 4 0,-1 0 0,0 4 0,-2-1 0,2-3 0,-2-1 0,1-3 0,1-3 0,-1-2 0,2-2 0,0 3 0,0 1 0,0 4 0,-3 3 0,2 3 0,-3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21:52:04.031"/>
    </inkml:context>
    <inkml:brush xml:id="br0">
      <inkml:brushProperty name="width" value="0.35" units="cm"/>
      <inkml:brushProperty name="height" value="0.35" units="cm"/>
      <inkml:brushProperty name="color" value="#92D050"/>
    </inkml:brush>
  </inkml:definitions>
  <inkml:trace contextRef="#ctx0" brushRef="#br0">2221 1 24575,'-93'0'0,"-1"0"0,1 0 0,0 0 0,0 0 0,-1 0 0,1 0 0,0 0 0,-1 0 0,1 0 0,0 0 0,-13 0 0,-3 0 0,0 0 0,3 0 0,5 0 0,8 0 0,12 0 0,13 0 0,-25 0 0,28 0 0,20 0 0,16 0 0,6 0 0,11 2 0,7 3 0,2 7 0,3 6 0,0 20 0,0 21 0,0 29-492,0-32 0,0 5 0,0 25 0,0 4 382,0 7 1,0 5 109,0-15 0,0 5 0,0 2-328,0 3 0,0 2 0,0 1 82,0-24 0,0 0 0,0 1 0,0 4 0,1 15 0,1 4 0,0 1 0,-1-2 0,1-13 0,0-1 0,0 0 0,0 1 224,1 8 0,0 2 0,1 0 1,0-2 21,0-3 0,0-1 0,1-1 0,0-1 0,0-6 0,-1-2 0,1 0 0,0 2-246,1 7 0,1 2 0,-1 0 0,0-2 0,0-5 0,-1-1 0,-1-1 0,1 0 0,0-1 0,0 0 0,0-1 0,-1-1-82,1 17 0,0-2 0,-2-2 0,0-7 0,0-2 0,-1-3 289,1 17 0,-1-5 39,-2-14 0,0-5 491,0-10 1,0-4 491,0 40 0,0-18 0,0-12 0,0 16-492,0-34 1,0 4-1,0 12 1,0 4-165,0 4 1,0 2-328,0 2 0,0 2-419,-2 16 0,-2 4 419,2-23 0,0 3 0,0 5-246,0-5 0,0 5 0,0 1 0,1 1 0,-1 3 0,1 0 0,0 1 0,-1 3 49,1-12 0,0 3 1,0 1-1,-1 0 0,1 0 0,0-2 0,-1 1 1,1-1-1,-1 1 0,0 0 0,0 4 0,-1-1 1,0 2-1,0 0 0,0 2 33,1-10 0,-1 3 0,0-1 0,1 1 0,0-1 0,0-2-33,0 7 0,0-1 1,1-1-1,-1-1 0,1 0 0,-1-4 0,1 1 1,-1-1-1,1-2 0,0-1-49,1 12 0,0-3 0,0-1 0,0-3 198,0 11 0,0-3 1,0 0 47,0-2 0,0 0 0,0-3 0,0-7 0,0-2 0,0-5 0,0 12 0,0-3 0,0-1 0,0-4 491,0-21 1,0-5 491,0 16 0,0-22 0,0 8-231,0 27-752,0-28 0,0 4 0,0-1 0,0 0 0,0 5 0,0 2 491,0 9 1,0 4-1,-2 20 1,-1 5-165,2-27 1,-1 1 0,0 0-24,0 0 0,0 1 1,0-1-305,-1 0 0,0 0 0,0-1 0,0-2 0,-1-1 0,1 1 0,-1 5 0,1 1 0,-2 1 0,-1 2 0,-1 0 0,-1 1 0,1 0 0,-1 1 0,0-1 0,0 2 0,0 1 0,0-1-328,-2 2 0,0 0 0,1-1 0,1-3 0,0 1 0,1-4 304,0-9 0,1-2 1,0-1-469,0 24 0,1-4 354,2-10 0,1-3 138,0-10 0,0 0 0,0 1 0,-1-2 983,-2 35-677,1-9-306,4-9 983,0-10 0,0 3-927,0-16 927,0 0 0,0-5 0,0-6 0,0 2 0,0-10-947,0-5-36,0-4 0,0-6 0,0-1 0,0-2 0,0-3 0,0-1 0,0-3 0,0-1 0,0 0 0,0 0 0,3-3 0,15-4 0,9 0 0,24 4 0,10 6 0,12 7 0,11 5 0,10 3-395,-41-13 1,0 1 394,4 2 0,0 0 0,3 0 0,-2 1 0,-4-1 0,-1-1 0,-3 0 0,-1 0 0,42 14 0,-13-1 0,-7-4 0,-22-8 0,-13-4 0,-8-3 0,-7-2 0,-1-1 0,-11-4 0,-3-3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21:52:10.73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41 1 24575,'42'0'0,"7"0"0,21 0 0,13 0 0,14 0 0,-4 0 0,-2 0-984,-6 0 0,-13 0 0,6 0 0,-9 0 0,-4 0 956,13 6 28,-26-5 0,6 8 0,-17-6 983,6 3 0,-4 1 0,2-3 0,-10-1 0,-3-3-950,-3 0-33,0 0 0,0 0 0,-2 0 0,-5 0 0,-4 0 0,-2 0 0,-3 0 0,-2 2 0,-5 7 0,-3 17 0,-3 28 0,0 35 0,0-28 0,0 4-492,2 13 0,0 3 0,2 13 0,2 4 417,-1-21 1,1 3 0,0 1-254,1 2 0,0 1 0,0 2 0,2 6 0,1 1 0,0 4 82,0-11 0,-1 3 0,2 2 0,-1 1 0,1 3 0,-1 2 0,1 1 0,0 2 49,-3-16 0,1 2 1,0 0-1,0 0 0,-1 1 0,0 1 0,-1 2 1,1-1-1,-1 1 0,-1-2 0,0-2 0,0 0 1,0-1-1,-1 1 0,0 1 0,1 6 0,0 0 1,0 1-1,-1-1 0,1 1 0,0-3 0,0 0 1,0 0-1,1 0 0,-1-2 0,1-5 0,0-2 1,0 1-1,0-2 0,1-1-49,2 15 0,1-1 0,0-1 0,0-3 0,-1-11 0,1-3 0,0 0 0,-1 0-43,4 23 0,0 0 1,-2-1 288,0-5 0,-1-2 0,-1-3 327,-2-16 1,0-4 0,-2-1 163,2 24 1,-2-4-277,-2-16 1,-1-5-216,-2-13 0,-1-2 0,0 9 0,0 2 0,0 9 0,0 4 0,0-11 0,0 4 0,0 5 0,0 2 0,0 4 0,0 3 0,0 0 0,0 5 0,0 1 0,0 0 0,0 1 0,0 0 0,0 0 0,0 2 0,0 5-156,0-10 0,0 6 0,0 3 0,0 0 0,0-3 1,0-5 155,0 13 0,0-6 0,0 0 0,0 6 0,0-10 0,0 5 0,0 3 0,0 1 0,0-4 0,0-6 0,0 13 0,0-6 0,0-2 0,0 1-127,0 1 1,0 0-1,0-1 1,0-1 126,0-4 0,0-1 0,0-2 0,0-1-328,1 15 0,0-4 0,1-3 316,-1-17 0,1-3 0,-1-3 503,2 15 1,-1-5-1,0-18 1,0-2-1,-2-2 1,0-1 491,0 38 0,0-17-438,0-9-545,0 6 0,0 10 0,0 14 0,0-40 0,0 3 0,0 9 0,0 3 0,-2 13 0,-1 3 491,1 6 1,-1 1-485,1-31 1,0 1-1,0 0-7,0 1 0,0 1 0,1 0 162,-1-2 0,0 0 1,0 1-163,-1-1 0,-1 0 0,1 0 0,-1 1 0,0 1 0,0-1 0,-4 30 0,1 0 0,1-1 0,1-1 0,1-7 0,0 0 0,-1 5 0,0-1 0,1-3 0,1-1 0,0 2 0,1-1 0,1-4 0,0-2 0,-1-6 0,0-1 491,-1-4 1,0-2-458,0-6-1,1-1 238,-1-4 0,1-2-271,2 33 0,0-8 0,-3-16 983,-1-4 0,-3-8 0,0-5 0,3 1 0,-1-1 0,1 6-496,-2 8-487,-1-1 0,-1 1 0,1 4 0,-1 0 0,0-5 0,0-5 0,1-9 0,2-6 0,-1-4 0,2-2 0,1-4 0,0 0 0,-1 3 0,0 0 0,-2 3 0,-1 5 0,3-3 0,1 3 0,3-4 0,-3-7 0,0 4 0,-1-2 0,1 0 0,2 2 0,-1-7 0,-1 2 0,-1 0 0,1-3 0,3-3 0,-3-5 0,1 2 0,-2 1 0,2 7 0,1 3 0,0 2 0,1 2 0,0-4 0,0-4 0,0-4 0,-1-4 0,1-4 0,0-4 0,0-3 0,-2-3 0,-8-4 0,-1-2 0,-19-3 0,-9 0 0,-19 0 0,-22 0 0,-7 0-441,33 0 1,0 0 440,0 0 0,-1 0 0,-6 2 0,-3 0 0,-4 3 0,-1 0 0,8 1 0,1 1 0,-4 0 0,2 0 0,7-1 0,2-1 0,-46 3 0,47-4 0,-1-1 0,-46 1-83,8 0 83,5 1 0,19 1 0,13 4 0,16 0 0,13 5 0,8 7 0,10-10 0,1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4:55:21.2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1110 0 24575,'59'54'0,"-16"-12"0,2 4 0,7 5 0,0 3 0,4 5 0,0 2 0,3 7 0,-2 0-492,-11-11 0,-3-1 0,-2 1 0,-3 2 145,-3-4 1,-3 1 288,-5-6 0,-3 1 58,-1 3 0,-3 0 0,-2-3 0,-2-1 0,-2-1 0,-1 1 0,3 47 0,-4 0 0,-10-45 0,0-1 0,-1 45 0,-7-3 0,-18 1 0,-14-8 0,9-38 0,-5 0-319,-9 3 1,-4-1 318,-5 3 0,-3-1 0,-9 7 0,-3-1-492,-2-2 0,-2 0 54,0 0 1,0-2 437,0-2 0,1-3 129,8-6 0,2-4-129,6-4 0,1-1 0,6-5 0,1-2 527,-36 25-527,1 0 0,11-8 0,9-6 983,9-5-754,10-7-229,12-5 983,7-8 0,4-2 0,4-3-783,0 1-73,3-1-127,2-3 0,3-6 0,1-28 0,4-29 0,2-39 0,0 41 0,0-3 0,0-5 0,0-2 0,-1 1 0,-1 1 0,-1 2 0,-1 1 0,-1 3 0,0 1 0,-2 3 0,0 2 0,-6-38 0,-1 3 0,2 22 0,2 18 0,3 15 0,2 15 0,3 7 0,-1 50 0,2-7 0,1 45 0,0-17 0,0 3 0,-2 5 0,-1 2 0,-3 0 0,0 4 0,-1 2 0,-2-1 0,-1-3 0,-2-8 0,0-11 0,3-9 0,1-8 0,2-4 0,1-2 0,-3 4 0,2-1 0,1 0 0,1 1 0,-1 1 0,-2 1 0,-3 3 0,1-4 0,1-4 0,3-5 0,-1-6 0,2-5 0,1-5 0,-1-3 0,30-3 0,3-3 0,32-2 0,7 0 0,8 0 0,7 0 0,13 0-714,-7 0 714,-34 0 0,0 0 0,-2 1 0,0 0 0,6 2 0,1 1 0,6 1 0,0 1 0,-6 1 0,-2 1 0,-3-1 0,-3 0 0,35 6 0,-18-1 0,-9-1 0,-2 0 0,-12-1 0,-1 1 0,-11-1 0,-7-1 714,-8-3-714,-5-3 0,-4-1 0,-1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13:13:16.314"/>
    </inkml:context>
    <inkml:brush xml:id="br0">
      <inkml:brushProperty name="width" value="0.35" units="cm"/>
      <inkml:brushProperty name="height" value="0.35" units="cm"/>
      <inkml:brushProperty name="color" value="#78206E"/>
    </inkml:brush>
  </inkml:definitions>
  <inkml:trace contextRef="#ctx0" brushRef="#br0">974 1 24575,'0'99'0,"0"-1"0,0 1 0,0 0 0,0 0 0,0 0 0,0 0 0,0 0 0,0-1 0,0 6 0,0 3 0,0-2 0,0-4 0,0-7 0,0-10 0,0-12 0,0 28 0,0-27 0,0-16 0,0-16 0,0-14 0,0-11 0,0-6 0,-2-4 0,-12-21 0,4 9 0,-9-17 0,8 16 0,-2 0 0,-37-14 0,4 1 0,-38-15 0,12-1 0,-9-5 0,0-7-984,6 1 0,8 6 0,6 3 0,6 4 0,-1 1 0,5 2 104,9 7 880,8 6 0,10 5 983,7 6 0,8 5 0,17 21 0,3-1 0,12 12 0,1-8-97,9 9-886,13 10 0,5 8 0,12 9 0,4 3 0,-2-2 0,-3-2 0,-5 0 0,0-2 0,2 2 0,1 0 0,-5-9 0,-9-6 0,-8-10 0,-9-10 0,-7-6 0,-4-5 0,-4-3 0,-2-3 0,-3-3 0,0-2 0,1-2 0,-3-4 0,4-7 0,4-12 0,16-13 0,14-17 0,-12 18 0,3-2-492,7-6 0,3-3 246,8-7 1,2 0-247,6-3 0,3 1 33,2-2 1,-1 2 458,-9 9 0,-1 2 0,-4 3 0,-1 1 0,-7 5 0,-2 2-827,30-22 827,2-1-429,-20 18 429,-8 7 983,-13 8-737,-10 10 737,-6 6-67,-5 5-916,-4 2 0,-2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5:15:31.2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1225 1 24575,'-56'72'0,"0"1"0,-1-1 0,1 2 0,1 0 0,5-4-492,2 2 0,4-1 0,-3 5 0,1 1 0,-1 3 0,1 1 20,2-3 1,1 1 471,-2 5 0,1 0 0,2-2 0,2 0 0,6-5 0,2-1 0,0 0 0,1-2 0,4-9 0,3-2 0,3-2 0,1 0 281,1-5 0,2 0-281,4 0 0,2 2 0,-2 4 0,2 1 0,3-3 0,0 1 0,1 2 0,0 1 0,1-2 0,1 0 0,2 3 0,0 1 0,0 5 0,1 0-170,1 1 0,1 1 170,0 1 0,0 0 0,0-4 0,0 0 0,0-1 0,0-1 0,-1-2 0,2-1 0,1 0 0,3-2 0,1-7 0,2-1 0,4 0 0,4-1 0,3-1 0,3 0 185,0 1 1,2 0-186,3 5 0,2-1 0,-3-9 0,2-1 0,0 1 0,2-1-32,2 0 0,-1-1 32,-1-4 0,0 0 0,4 2 0,0 1 0,4 2 0,1-1 0,-1-3 0,0-1 0,2 1 0,1-1 0,-4-4 0,-1-1 0,32 27 0,-31-31 0,1-1 0,27 25 0,-1-10 0,-1-5 0,-1-3 0,8 4 0,0-2 0,0 1 0,0-4 0,-1-3 0,-1 1 0,2-3 0,17 6 0,-40-19 0,2-1 0,3-1 0,1 0 0,1 0 0,-1-1 0,38 11 0,-43-14 0,1-1 0,0-1 0,0 0 0,3 0 0,2 0 0,5 1 0,1-1 0,0 0 0,1 0 55,3 1 0,0-1-55,1-1 0,0 0 0,1-1 0,0 0 0,1-1 0,0-1 0,1 1 0,1-1 0,5-1 0,1-2-492,3 0 0,0-2 240,3-1 0,1-1 252,-2-2 0,0 0 0,-2 0 0,-2 0 0,-7 0 0,-2 0 0,-6 0 0,0 0 491,-2 0 1,1 0-442,-1-1 1,0-1-51,7-2 0,0-2 0,3-3 0,0-2-71,3-3 1,-1-1 70,4-1 0,-1 1 0,-4 0 0,-2 1 0,-3 1 0,-1-1 0,-6 3 0,-1-1 0,-7 1 0,-1 0 0,45-5 974,-22 5-974,-15 3 983,-15 5-298,-14-2-685,-10 2 332,0 0-332,-10-2 802,3 0-802,-18-7 25,-5 0-25,-13-3 0,-4 4 0,-17-5 0,-18-6 0,-8-2 0,-16-5 0,37 13 0,-1 0 0,-3-1 0,-1-1 0,-12-4 0,-3-2 0,-4-1 0,1 1-492,5 0 0,-1 1 246,-4-1 0,1 1 246,10 4 0,2 0-435,1 0 1,1 0 434,-1 1 0,1 0 0,4 1 0,1 0 0,2 2 0,0 1 0,-39-14 0,22 7 0,12 4 0,8 2 0,10 6 0,4-1 983,10 3-557,7 3 510,9 0-936,59 22 0,-6-8 0,51 18 0,-16-10 0,14 2 0,-32-7 0,2 0-492,11 2 0,1 1 381,1-1 1,0 1 110,-5 1 0,-1-1 0,-7-1 0,-1 1 0,-7-3 0,-2 0 0,1 1 0,-1 1 0,37 9 0,-12-1 0,-15-2 0,-12-6 0,-1 0 0,-11-4 0,1 2 983,0 0-761,-2 0-222,0 0 0,4 0 0,4 2 0,5 3 0,5-1 0,-3 1 0,-2-4 0,-8-2 0,-8 1 0,-8-3 0,-6-2 0,-4-2 0,-1-2 0,-2 0 0,-3-1 0,1-1 0,-4 1 0,-1 6 0,-4 0 0,-2 4 0,-1-4 0,0 0 0,-2 1 0,-3 2 0,-4 7 0,-5 9 0,-8 13 0,-7 15 0,-3 2 0,-3 6 0,3-7 0,-6 1 0,-5 5 0,-1-2 0,-7 3 0,3-6 0,0-2 0,4-7 0,6-4 0,5-4 0,5-7 0,2-2 0,2-2 0,2-2 0,1 3 0,3-1 0,0 0 0,0-2 0,5-4 0,0-3 0,3-4 0,0 1 0,4-3 0,0-1 0,2-2 0,1-1 0,-2-3 0,0-2 0,-3-3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5:16:01.8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4757 7321 24575,'31'-7'0,"-1"-2"0,-5 0 0,2-6 0,4-2 0,-1-1 0,-2-6 0,1-3 0,-2-11 0,2-10 0,1-18 0,0-21 0,-12 36 0,1-3 0,1-12 0,2-4-492,0 0 0,0-2 145,2-4 1,-1-3 346,-1-2 0,-1-1 0,-1 4 0,0 0 0,0-3 0,0-2 0,1 1 0,1 0 0,-1 1 0,-2 0 0,-3-2 0,-2-1 0,-2-5 0,-2 0 0,-4 7 0,-2 0 0,-1-5 0,0 0 0,-1 0 0,0-1 0,-1 1 0,-2-1 0,1-5 0,-3 0 0,-3 3 0,-3 0 0,-6-2 0,-4-1 0,-5-1 0,-4 0 0,6 30 0,-2 1 0,-1 1 0,-15-28 0,-3 2 0,0 5 0,-3 3 0,-4 5 0,-1 2 0,1 3 0,0 1 0,-1 5 0,0 2 0,-2 2 0,1 1 0,1 5 0,-1 1 0,-3 1 0,-2 1 0,2 2 0,-1 0 0,3 6 0,0-1 0,-6-2 0,0 0 0,3 5 0,0 0 0,-6-4 0,-2 0 0,0 0 0,-1 1 0,5 4 0,0 2 0,-4-3 0,0 0 0,3 3 0,-1 1 0,-3-3 0,-1 0 0,3 2 0,1 2 0,0 1 0,1 1-468,4 2 1,0 2 467,2 1 0,-1 2 0,-1 0 0,0 3 0,10 5 0,1 2 0,-4 0 0,-1 1-143,3 1 1,0 0 142,-2 0 0,-1 1 0,-8-1 0,-1 0 0,2 3 0,0 2 0,3 1 0,-2 1 0,-27-4 0,-2 2 0,18 3 0,0 1-492,-18-3 0,0 1 485,20 1 0,3 1 7,4-1 0,1 0 0,5 1 0,0-1 0,-7-1 0,1-1 0,8 1 0,1 0 0,-42-8 983,2-3-803,17 6-180,-10-3 0,6 3 928,11 2-928,10 3 303,12 3-303,12 2 983,9 2-824,8 1 200,4 0-359,3-3 0,3-6 0,3 1 0,1-6 0,1 4 0,2-4 0,7-6 0,15-17 0,22-22 0,13-11 0,-20 29 0,3 0 0,6-4 0,2 0-492,0 2 0,1 1 264,3-3 0,0-1 228,-2 4 0,-1 2 0,-3 4 0,-2 2 0,0 0 0,-2 3 0,33-20 0,-15 11 0,-14 10 0,-13 11 0,-13 7 0,-8 6 0,-4 3 983,-4 1-526,-32 4-457,10 3 0,-26 2 0,20 6 0,-6 3 0,-6 7 0,-11 12 0,-9 11 0,-10 6 0,-9 10 0,35-30 0,-1 1 0,-2 2 0,-1 2 0,1-1 0,2-1 0,-1-1 0,2-1 0,-1 1 0,1 0 0,-38 31 0,20-18 0,1 2 0,-19 16 0,25-26 0,2-2 0,-4 1 0,3-6 0,3-4 0,10-6 0,5-4 0,11-4 0,4-5 0,7-2 0,2 1 0,14 4 0,-3-2 0,9 5 0,-7-5 0,4 3 0,9 7 0,10 16 0,17 20 0,-14-19 0,2 2 0,5 5 0,1 3 0,10 8 0,2 2 0,-1 1 0,1 0 0,-3-3 0,-1-1-492,0-1 0,-2-2 469,-8-7 0,0-2 23,-3 1 0,-1-2-14,28 35 14,-13-16 0,-12-11 0,-12-16 0,-9-10 0,-7-8 0,-5-11 0,-4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5:18:35.1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2 636 24575,'-1'42'0,"23"15"-984,24 21 492,-13-35 0,4 2 0,16 11 0,5 2 0,3 0 0,3-1 0,12 4 0,3 0 164,-21-18 0,0 1 0,2-2 0,0-1 0,1-2 0,2-1 0,4 3 0,2-1 0,0-1 0,0-2 0,1-1 0,0-1 0,0-2 0,0-1 0,1-1 82,0-2 0,0-1 0,0-2 246,-6-2 0,0-3 0,0 0 0,1 0 0,0-1 0,0-1 0,2-1 0,1 0 0,0-2 0,4 2 0,0-2 0,2 0 0,6 0 0,2-2 0,1 0 0,3-2 0,1-1 0,1-2 0,2 0 0,0-2 0,4-1-246,-15-2 0,3-2 0,1 1 0,1-1 0,6 0 0,1 0 0,1-1 0,0 1 152,2-1 0,1-1 1,0 0-1,-2 0 94,-3 0 0,-2 1 0,0-1 0,-2 0 0,-7 0 0,-1 0 0,-2 1 0,1-2 0,0-1 0,0 0 0,-1-1 0,1-1 0,-1-1 0,-2-1 0,3-2 0,4-2 0,7-4 0,6-2 0,2-3 0,-2 0 0,-6 1 0,-7 0 0,-5 0 0,-1-1 0,5-2 0,1-1 0,5-3 0,2 0 0,-4 0 0,-7-1 0,12-5 0,-7-1 0,-1-2 0,4-2 0,-1-2 0,-1-1 0,-2 0 0,0 0 0,-4-2 0,-11 3 0,-3-1 0,0-1 54,2-2 0,-1 0 0,-3 0-54,19-16 0,-3 0 491,-4 2 1,-2 0-1,-11 8 1,-4 1-1,-4 2 1,-3 2-1,-6 3 1,-1 0-1,-2 2 1,-1 1 491,26-26 0,-20 14-468,-12 11 468,-11 10 0,-7 7 0,-4 7 0,0 4 0,-5 5-822,-33 3 126,-2 1-287,-40 1 0,-3 0 0,-28 0-492,40 0 0,-3 0 252,-3 0 0,-1 0 240,-2 0 0,0 0 0,2-2 0,2 0-287,4 0 1,2 0 286,3-2 0,2-1 0,-36-6 0,20 3 0,14-1 0,12 2 0,8 4 0,4 0 0,5 2 983,4 1-546,6 0 180,5-2-617,41-8 0,1-1 0,39-9 0,2-2 0,19-6-492,-37 10 0,2-1 352,6 0 0,2-2 140,6-1 0,1-1 0,3-1 0,1 2 0,2 0 0,-1 1 0,-7 3 0,-3 0 0,-12 4 0,-1 2 0,44-10 0,-7 3 0,5 0-459,0 1 459,-16 2 0,-16 2 0,-14 2 0,-16 5 0,-9 3 983,-9 3-733,-6 2 240,-3 8-490,-6 3 0,-9 18 0,2 0 0,-11 23 0,4-3 0,-3 15 0,0 14 0,2 13-492,5-38 0,0 2 407,-1 6 0,0 0 85,0-2 0,0-1 0,0-1 0,1 1-275,1-4 0,1 0 275,1-4 0,0 0 0,1-1 0,0-1-61,-6 40 61,3-11 0,1-15 0,2-14 983,3-12-849,0-11 446,0-7-580,1-2 68,0-4-68,-2 0 0,2 1 0,1-7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12:07.6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5165 756 24575,'-3'-35'0,"-4"-1"0,-15 0 0,-6-2 0,-21-14 0,-7-2 0,1 6 0,-1 4 0,15 16 0,-7-3 0,-2 2 0,0-2 0,-12 0 0,-5-3 0,-10-1 0,-4 3 0,4 4 0,-7 4 0,2 0 0,3 5 0,4 3 0,-5 4-584,-15 2 584,41 5 0,-1-1 0,-3 1 0,0 1 0,0 1 0,-1 1 0,1 1 0,-1 1 0,-2-1 0,0 1 0,0 0 0,0 0 0,0-1 0,0 1 0,-2 0 0,0 0 0,6 0 0,0 0 0,-6 3 0,0 2 0,-1 3 0,0 1 0,7 1 0,2 2 0,3-1 0,2 2 0,-41 9 0,7-1 0,-10 2 0,40-9 0,2-1 0,-38 12 0,38-10 0,0 0 0,-3 0 0,0 0 0,0 2 0,-1 0 0,-4 2 0,1-1 0,2-1 0,3 1 0,4-1 0,1 0 0,-45 13 0,6-1 0,8-4 0,-4-1 0,18-5 0,10-4 0,6-1 0,9-3 0,-2 1 0,3-1 0,6 1 584,5 1-584,0 3 0,4 3 0,-1 2 0,2 3 0,1 3 0,-3 8 0,-1 4 0,0-1 0,4-1 0,5-2 0,-2 9 0,0 1 0,-1 5 0,2-2 0,3-2 0,-1 6 0,-2 6 0,-1 1 0,3 5 0,0-4 0,7-2 0,0 4 0,0 14 0,2 2 0,0-6 0,5-2 0,3-11 0,0 8 0,0 7 0,0 1 0,0 2 0,0-2 0,0 7 0,2-4 0,8 5 0,4-3 0,9-10 0,4 4 0,-2-12 0,4 6 0,-3 2 0,1-4 0,-1 0 0,-3-6 0,-3-6 0,1-2 0,1-4 0,0-6 0,1-1 0,0-2 0,-2 4 0,0-7 0,-1 0 0,-3-6 0,1-2 0,-1-1 0,-1-2 0,3-1 0,1 3 0,1 3 0,1-1 0,1 1 0,-1-2 0,2-2 0,1-1 0,-1-3 0,1 3 0,0 0 0,0 0 0,2-1 0,0-4 0,-1-1 0,3 1 0,2 2 0,9 6 0,2 0 0,4 0 0,2 0 0,-1-1 0,5 5 0,0-2 0,3-1 0,0 0 0,2-6 0,-2-2 0,-5-3 0,2 1 0,4 1 0,16 4 0,5-3 0,9-1 0,-1-1 0,6-3 0,0-1 0,-4 0 0,0-1 0,-11-3 0,1-1 0,-6-3-984,-4-3 0,-10-1 100,-6-3 884,-2 0 0,1 0 0,10 0 0,12-5 0,1-5 0,0-6 0,3-6 0,-9-1 0,2-4 0,0 0 0,-3-1 983,-2 2 0,-5-3-97,-2-1-886,-7 2 0,-1-1 0,2 1 0,-2-4 0,10-5 0,1-3 0,-2 0 0,-1-1 0,-2 1 0,-4 3 0,-1 0 0,-5 1 0,0 0 0,1-5 0,3-5 0,-3 2 0,1 3 0,1 2 0,3-6 0,8-5 0,3-7 0,-2 2 0,-6 4 0,0-2 0,-6 2 0,0 0 0,-6 2 0,-2 2 0,-1 2 0,-3 0 0,-8 8 0,-5 3 0,-3 5 0,0-1 0,2-4 0,1 0 0,-3 0 0,1-1 0,-3-4 0,0 0 0,0-3 0,0-4 0,0 0 0,1-4 0,2 2 0,-2-5 0,-2 5 0,-3 0 0,-2-3 0,-1 6 0,2-8 0,-1 6 0,-1 5 0,-1-3 0,-2 4 0,-1-4 0,-4 2 0,3-1 0,-3 2 0,0 4 0,0 4 0,-3 7 0,0 6 0,0 3 0,0 0 0,0-1 0,0-3 0,0-2 0,0-6 0,-2-4 0,-1-4 0,-5-8 0,-4 2 0,-1 1 0,2 5 0,3 7 0,0 4 0,2 4 0,1 5 0,1 0 0,2 0 0,-1-1 0,1 1 0,-1-1 0,0 1 0,-2-1 0,-2-1 0,-3-1 0,-3 0 0,-3-3 0,0-1 0,2 1 0,1 1 0,3 4 0,0 3 0,1 1 0,0 1 0,2 1 0,0 2 0,1 3 0,1-2 0,-4-3 0,-2-4 0,-2-3 0,0-1 0,3 0 0,-1 2 0,1 4 0,2 4 0,1 3 0,1 1 0,1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21:00:09.3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 0 24575,'0'63'0,"0"12"0,0 17-492,0-41 0,0 0 0,0 3 0,0 1 436,0-1 1,0 0 55,-2-1 0,1-1 225,-4 45-225,1-10 0,1-8 0,3 13 0,0 6 447,0-5-447,0-42 0,0 1 0,0 44-492,0-39 0,0 3 0,0 1 0,0 1 0,0 4 0,0 2 0,0 3 0,0 1 0,0 3 0,0 1 0,-3 5 0,-1-1 125,0-3 0,-1-1 367,1-8 0,-1-3-55,1-7 0,1-1 55,2-6 0,2-2 0,-1 37 0,0-7 0,0-11 0,0-8 983,0-3 0,0 6 0,0-3 0,0 3 0,0-3 0,0 1 0,0 4 0,3 1-692,3 3-291,4-1 0,5-5 0,1-5 0,0-5 0,-1-4 0,-3-7 0,2-2 0,3-4 0,1-2 0,1 5 0,1-2-984,3 5 0,2-2 0,2 1 0,-1-2 0,3 6 0,8 7 0,-1-3 0,-1-4 1967,-8-13 0,-3-6 0,1 0-574,7 3 574,3 3 0,5 0 0,4 3 0,0-1-401,5 3-582,1 0 0,0-1 0,-2-3 0,-4-1 0,-1-2 0,-1-3 0,-5-1 0,-3-5 0,-2-2 0,-2-2 0,4-1 0,-1 2 0,-5-2 0,1-1 0,-4-1 0,2 0 0,-3 0 0,-1 1 0,0 1 0,3 2 0,1-1 0,-4 1 0,-3-3 0,-6-3 0,-1-1 0,2-1 0,0 1 0,3 2 0,2 1 0,1 0 0,5 3 0,4 0 0,-2-1 0,3 1 0,-1-3 0,4 2 0,4-1 0,-1 0 0,-5-3 0,-5-2 0,-3-1 0,0 1 0,5-1 0,-1-1 0,-1 0 0,1-2 0,0 2 0,0-1 0,3 2 0,0 2 0,0-2 0,3-1 0,0-3 0,-6 0 0,-4-1 0,-4 0 0,-4 1 0,1-1 0,-1 0 0,-2-1 0,-1 0 0,-4 1 0,-30-32 0,11 17 0,-21-23 0,20 21 0,2 1 0,-1 0 0,1-3 0,-2-1 0,-2-8 0,-5-11 0,-6-11 0,-8-15 0,-4-3 0,-4-9 0,-2-1 0,0-2 0,-3-4 0,3 6 0,2 4 0,6 11 0,5 10 0,4 12 0,5 11 0,4 7 0,4 6 0,6 5 0,18 34 0,-3-9 0,10 24 0,-12-20 0,1 2 0,3 4 0,5 4 0,8 6 0,6 6 0,0 0 0,4 9 0,-2-1 0,0 3 0,5 0 0,-8-13 0,-3-1 0,-7-9 0,-5-4 0,-3-4 0,-1-8 0,0-3 0,-1-3 0,0 0 0,0 0 0,0 0 0,0 1 0,-1 1 0,1 2 0,0 3 0,1 2 0,0 2 0,2 0 0,1 1 0,0-2 0,0-3 0,-3-4 0,-1-2 0,-1-1 0,-2 0 0,-1 0 0,-3 0 0,6 0 0,-3-1 0,3 0 0,-2 1 0,1 0 0,-2 0 0,2 1 0,-2-1 0,0-1 0,0 2 0,0-4 0,-1 4 0,0-1 0,-1 0 0,0 0 0,1 0 0,-2 0 0,1 0 0,3 1 0,-5-1 0,7-1 0,-7 1 0,-16-3 0,-2-2 0,-18-2 0,5-2 0,-4 0 0,-8 0 0,-15 3 0,-8 4 0,-17 7 0,-9 11 0,42-7 0,-1 2-492,-6 5 0,0 1 0,3 1 0,0 0 0,0 0 0,2-1 0,4-2 0,1 0-492,-39 20 492,38-20 0,1 1-492,-37 20 0,6-2 0,15-11 1967,6-6 0,18-10 0,0 0 0,20-8 0,5-3 0,1-3 0,3-2-656,1 3 1,-1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5:23:04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8949 276 24575,'-45'0'0,"7"0"0,-3 0 0,-1 0 0,-10 0 0,-10 0 0,1 0 0,-2 0 0,0 0 0,2 0 0,1 0 0,4 0 0,0 0 0,7 0 0,4 0 0,5 0 0,7 0 0,4 0 0,5 0 0,2 0 0,3 0 0,0 0 0,1 0 0,2 0 0,-8 0 0,-9 0 0,-5 0 0,-10 0 0,2 0 0,0 0 0,3 0 0,-1 0 0,0 0 0,0 0 0,4 0 0,4 0 0,3 0 0,4 0 0,0 0 0,4 0 0,-4 0 0,-3 0 0,-5-3 0,-3-1 0,0-2 0,-1-1 0,-4 3 0,2 1 0,-3 1 0,-1-1 0,0-1 0,-2-2 0,2 2 0,4 0 0,5-2 0,1 2 0,2-3 0,-3 1 0,2 2 0,2-1 0,-2 1 0,-4-3 0,-1 1 0,-8-1 0,2-1 0,4 4 0,-3-1 0,-5 1 0,-4-2 0,-3 0 0,-2-2 0,7 1 0,-2 3 0,7-3 0,7 4 0,0-1 0,7-1 0,2 1 0,3 1 0,5 0 0,0 0 0,0 0 0,2 0 0,1 0 0,-3 1 0,-5-2 0,-5 1 0,-5 0 0,-3-1 0,0 0 0,4 0 0,0 1 0,3 1 0,1-2 0,2 0 0,7 0 0,4 1 0,0 0 0,2-2 0,-1 1 0,0 1 0,0 0 0,-2 3 0,-2-4 0,-6 1 0,-10-1 0,-5 1 0,-1 2 0,-2 1 0,4 0 0,-8 0 0,-10 0 0,1 0 0,1 0 0,2 0 0,-20 0 0,-5 0 0,-8 0 0,2 0 0,11 0 0,-10 0-400,36 0 1,0 0 399,0 0 0,1 0 0,-46 0 0,0 0 0,18 0-353,-9 0 353,0 0 0,12 0 0,3 0 0,5 0 0,-4 0 0,-8 0 0,-1 0 0,0 0 0,4 0 0,0 0 0,6 0 785,6 0-785,2 0 367,6 0-367,4 0 0,8 0 0,4 0 0,2 0 0,0 0 0,-5 0 0,0 0 0,4 0 0,2 0 0,1 0 0,4 0 0,-3 0 0,2 0 0,-2 0 0,-3 0 0,-2 0 0,4 0 0,5 0 0,1 0 0,-1 0 0,-1 0 0,0 0 0,2 0 0,2 0 0,0 0 0,3 0 0,2 0 0,4 0 0,5 0 0,0 0 0,4 0 0,0 0 0,0 0 0,-2 0 0,0 0 0,-1 0 0,0 0 0,-1 0 0,0 0 0,0 0 0,-4 0 0,1 2 0,-3 1 0,3 0 0,0-1 0,-3 1 0,-1 0 0,-5 1 0,1 0 0,0-2 0,2 3 0,-1 1 0,-2 0 0,-2 0 0,1-2 0,2 2 0,0-3 0,1 3 0,0 0 0,1 0 0,-1 0 0,0-2 0,1 1 0,2-2 0,3 1 0,-1-2 0,1-2 0,-2 2 0,0 1 0,2 0 0,-2 0 0,2-3 0,-2 1 0,0-1 0,1 0 0,-1 2 0,0 1 0,3 0 0,-3 0 0,5-3 0,0 0 0,1 0 0,1 0 0,0 0 0,2 0 0,1 0 0,-1 0 0,1 0 0,-1 0 0,-2 0 0,0 0 0,-1 0 0,1 0 0,2 0 0,1 0 0,-3 0 0,0 0 0,0 0 0,2 0 0,1 0 0,3 5 0,3-4 0,2 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5:23:04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24575,'51'0'0,"3"0"0,12 0 0,19 0-679,-35 0 0,1 0 679,1 0 0,1 0 0,1 0 0,-1 0 0,1 0 0,0 0 0,3 0 0,0 0 0,-4 0 0,-2 0 0,35 0 442,-7 0-442,8 0 0,-38 0 0,2 0 0,4 0 0,-1 0 0,-3 0 0,-1 0 0,39 0 0,3 0 0,-3 0 0,-6 0 225,-3 0-225,-9 0 0,0 0 0,-2 0 0,0 0 0,-2 0 0,-13 0 0,2 0 0,-12 2 691,-3 1-691,2 2 0,-6 2 0,6 0 0,-2 0 0,-3-2 0,-2 1 0,-1-3 0,2 3 0,3 4 0,0-3 0,0 3 0,-1-1 0,-3 0 0,-2 2 0,0-2 0,1 0 0,8 1 0,2-2 0,4 2 0,2-2 0,-1-3 0,3-1 0,-2-4 0,3 0 0,-4 0 0,-4 3 0,-4 1 0,-6-1 0,-1 0 0,-1-3 0,-1 0 0,3 0 0,-1 0 0,-4 0 0,2 0 0,-7 0 0,-1 0 0,-1 0 0,-2 0 0,3 0 0,-1 0 0,0 0 0,0 0 0,0 0 0,0 0 0,3 0 0,5 0 0,4 0 0,1 0 0,-1 3 0,1 0 0,1 1 0,3-2 0,4-1 0,0-1 0,4 0 0,4 0 0,-8 0 0,2 2 0,-2 2 0,-1-1 0,8 0 0,-3 1 0,-2-1 0,-1 1 0,-4-1 0,0 0 0,0 1 0,-1 0 0,3-2 0,5 2 0,4 0 0,-1-1 0,1 1 0,1-4 0,3 0 0,5 0 0,-3 0 0,0 0 0,-3 0 0,-7 0 0,-7 0 0,-7 0 0,-4 0 0,-2 0 0,-4 0 0,-4 0 0,-1 0 0,-3 0 0,-3 0 0,0 0 0,2 0 0,3 0 0,4 0 0,1 0 0,0 0 0,4 0 0,2 0 0,-1 0 0,3 0 0,-3 0 0,-1 0 0,0 0 0,-8 0 0,-5 0 0,-2-5 0,-3-2 0,2-3 0,19 2 0,19 4 0,24 3 0,24 0 0,-47 2 0,-1-2 0,46-3 0,-7-4 0,-4-4 0,5 0 0,-39 6 0,0 1-780,3-2 0,0 1 780,-1-1 0,0 0 0,-2-1 0,-1 0 0,45-9 0,-13 1 0,-6 1 0,-5-1 0,-9 4 0,-3 1 0,-10 3 0,-5 1 0,-4 0 0,-8 4 0,-1 0 1560,0 3-1560,8-3 0,1-1 0,-2 0 0,-1 1 0,-6 3 0,1 0 0,1 0 0,-1 0 0,4 0 0,-3 0 0,2 0 0,0 0 0,-6 0 0,5 0 0,0 0 0,0 0 0,2 0 0,-3 0 0,-2 0 0,1 0 0,-1 0 0,6 0 0,5 0 0,4 0 0,7 0 0,-5 0 0,8 0 0,-2 0 0,2 0 0,6 0 0,-6 0 0,0 0 0,1 0 0,-1 0 0,-2 0 0,-4 0 0,-4 0 0,0 0 0,3 0 0,4 0 0,-5 0 0,8 0 0,-1 0 0,5 0 0,10 0 0,1 0 0,8 0 0,-3 0 0,7 0 0,3 0 0,-1 0 0,-1 0 0,-9 0 0,-10 0 0,-5 0 0,-3 0 0,-11 0 0,-3 0 0,-2 0 0,1 0 0,7 0 0,4 0 0,1 0 0,-2 0 0,2 0 0,-1 0 0,-1 0 0,-1 0 0,-6 0 0,-4 0 0,-2 0 0,0 3 0,0 1 0,-4 1 0,0 3 0,-3 0 0,0 2 0,2-1 0,-1 1 0,1 0 0,-2 0 0,4-1 0,1 1 0,4-3 0,2 3 0,5-3 0,-2-3 0,0 1 0,9-1 0,-4 0 0,6-1 0,-1-2 0,-10-1 0,4 2 0,-5 1 0,-3 1 0,0-1 0,-4-3 0,-1 0 0,-4 0 0,-2 0 0,-2 0 0,-1 0 0,0 0 0,0 0 0,5 0 0,0 0 0,3 0 0,-3 0 0,-1 0 0,0 0 0,1 0 0,4 0 0,1 0 0,3 0 0,3 0 0,-1 0 0,8 0 0,-3 0 0,1 0 0,3 0 0,-5 0 0,1 0 0,-8 0 0,-8 0 0,-8 0 0,-4 0 0,-4 0 0,-2 0 0,-2 0 0,-2 0 0,-1 0 0,3 0 0,7 0 0,8 0 0,5 0 0,7 0 0,2 0 0,1 0 0,2 0 0,-7 0 0,-5 0 0,-8 0 0,-6 0 0,-1 0 0,-2 0 0,-4-2 0,-3 2 0,-6-3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1T15:23:04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24575,'25'0'0,"7"0"0,12 0 0,9 0 0,10 0 0,16 0-2587,16 0 2587,-43 0 0,1 0 0,45 0 468,-10 0-468,-7 0 0,-9 0 509,-5 0-509,-4 0 0,-13 0 0,3 0 1318,-5 0-1318,-8 0 292,-5 0-292,-6 0 0,1 0 0,2 0 0,4 0 0,-2 0 0,6 0 0,-4 0 0,0 0 0,3 3 0,-9 0 0,-1 1 0,-6-1 0,-4-1 0,-1 1 0,0 0 0,0 0 0,-2-3 0,1 3 0,1 0 0,0 0 0,2 0 0,0-3 0,0 1 0,0 2 0,-2 1 0,-2-2 0,1-1 0,-1-1 0,0 2 0,2 1 0,-2 0 0,2 0 0,2-3 0,1 2 0,7 2 0,0-1 0,0 0 0,0-3 0,-4 0 0,-3 0 0,-2 0 0,-3 0 0,-1 0 0,1 0 0,1 0 0,1 0 0,0 0 0,3 0 0,4 0 0,4 0 0,-1 0 0,0 0 0,-4 0 0,0 0 0,-3 0 0,0 0 0,0 0 0,4 0 0,5 0 0,2 0 0,3 0 0,0 0 0,3 0 0,2 0 0,-2 0 0,-5 0 0,-4 0 0,-4 0 0,-4 0 0,-4 0 0,-5 0 0,-2 0 0,1 0 0,-1 0 0,1 0 0,-1 0 0,1 0 0,0 0 0,0 0 0,0 0 0,1 0 0,-1 0 0,0 0 0,-1 0 0,-1 0 0,1 0 0,0 0 0,1 0 0,-1 0 0,1 0 0,-1 0 0,1 0 0,0 0 0,-1 0 0,-1 0 0,1 0 0,0 0 0,1 0 0,-1 0 0,0 0 0,-2-7 0,-3-6 0,-8-5 0,2 4 0,-5 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2T01:40:51.2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10587 267 24575,'-40'-8'0,"-40"-10"0,-9-7-492,33 10 0,-3 0 0,-3-1 0,-3 2 403,-8 0 1,-5 0 88,-11 1 0,-3-1 0,2 1 0,-1 0 0,1 0 0,2 1 0,14 2 0,3 2 0,1 0 0,2 1 0,1 2 0,1 2 0,4 1 0,1 0 0,5 0 0,1 0 0,0 2 0,-1 0 0,-6 0 0,-1 0 0,-2 0 0,-1 0 0,-9 0 0,0 0-492,-4 0 0,0 0 237,-1 0 0,-2 0 255,-6 0 0,-2 0-492,1 0 0,0 0 405,-5 0 1,-1 0 86,-3 0 0,0 0 0,1 0 0,1 0 0,-4 0 0,0 0 0,4 0 0,0 0 0,1 0 0,1 0 0,-1 0 0,2 0 0,8 0 0,2 0 0,1 0 0,0 0 0,2 0 0,0 0 0,-3 1 0,0 1 0,-9 3 0,-1 1 0,2 1 0,-4 2-328,16 1 0,-4 2 0,-1 1 0,-1-1 0,-1 0 0,0 1 0,-2 0 0,1 0 0,0 0 0,1-1 0,0 1 0,4-2-125,-18 2 1,3-2 452,29-3 0,1-1 0,-1 1 0,-31 1 0,0 0-492,-1 0 0,2 1 0,5-1 0,2 1 142,3 1 1,2 1-26,5 0 0,1 3 375,2 1 0,1 2 0,-3 2 0,1 3 0,2 1 0,1 1 0,3 2 0,0 2 0,3 1 0,0 0 0,4 1 0,1 0 491,1 1 1,0 1-1,2-1 1,1 0-216,4 0 1,1 0-277,1-2 0,0-1 491,5 1 1,1 0-345,1 0 1,1 0-148,1 1 0,1 1 0,1 2 0,0 1 0,3-3 0,2 1 0,0 2 0,1 0 0,-1 1 0,1 2 0,2-2 0,0 1 0,-2 2 0,0-1 0,1-1 0,2 0 0,-33 31 0,2-3 0,9-6 0,6-3 983,1 5 0,2 5 0,2 11-1967,4 10 154,7 1 830,18-38 0,0 4-492,-1 9 0,1 2 0,0 1 1,0 1 318,-1 7 1,0 1 172,3-4 0,1-3 0,2-9 0,1-1 0,0 10 0,0 1 0,4-9 0,0 1 0,2 4 0,0 1 0,2 2 0,1-2 0,1-7 0,1 0-198,0 3 0,0-1 198,-1-3 0,2-2 0,1 1 0,2-1 0,4 1 0,2 0 0,3-3 0,1-1 0,5-2 0,2-1 0,1 1 0,0 0 0,2 0 0,1 0 0,2 2 0,2 1 0,-1-3 0,2 0 0,0-2 0,1 1 0,0-2 0,2 0 0,1 0 0,0-1 0,2-1 0,1 1 0,2-1 0,2 1 0,2-1 0,1 0 0,4 3 0,1 0 0,4 1 0,1-1 0,4 1 0,1 0 491,5 2 1,0-2-358,-3-2 1,1-1-135,1 1 0,0-1 491,0-1 1,0-1-1,-3-2 1,0-1-427,-1 0 1,0-2-66,-6-5 0,0-1 0,4 1 0,1 0 0,2 1 0,2-1 0,3 0 0,1-1 0,1-2 0,-1-1 0,-1-2 0,0-2 0,5 1 0,3-2 0,4 2 0,2-1 0,-3-1 0,2-1 0,2-1 0,0-1 0,4 3 0,2 0 0,3 1 0,2 1 0,-22-8 0,2 1 0,0-1 0,1 0 0,2 0 0,0-1 0,6 0 0,0 0 0,1-1-149,0 0 1,1 0 0,0-1 148,0-1 0,0 0 0,1 0-328,-2 0 0,1-1 0,0 0 0,-4-2 0,0-1 0,1-1 253,1 0 1,0-1 0,-1-1 74,-8-1 0,-2 0 0,-1-2 0,32 3 0,-2-1 491,-5 0 1,-1 0-118,-1-1 1,1 0-375,7-1 0,0-1 0,-6-2 0,0 0 0,1-2 0,-1 0 0,-3-1 0,-3 1 0,-2-1 0,-2 0 0,-2 0 0,0 0-8,-7 0 0,0 0 8,-4 0 0,-1 0 0,0-1 0,0-2 0,-4 1 0,-1-3 0,1-3 0,-2-3 0,1-2 0,0-2 0,1-2 0,0-2 0,-3 0 0,-1-1 0,0 0 0,0 0 0,2-2 0,1-2 0,0 0 0,1-1 0,6-1 0,0-1 0,-1 0 0,0 1 0,0-2 0,0 1 0,-6 0 0,0-1 0,1-3 0,1-2 0,1-3 0,1-2 0,0-2 0,1 0 76,8-6 0,-1-1-76,0-3 0,-2 0 0,-5 2 0,-1 0 0,-2-2 0,-1 0 0,-2 0 0,0 0 0,0 2 0,-2 0 0,-2 0 0,-2 0 0,-6 3 0,0 0 0,1-5 0,0 0 0,-2-1 0,-2 0 491,0 2 1,-2-1-1,-6 4 1,-2 1 90,15-28 401,-6 2-209,-5 0-774,-10 10 983,-6 3-842,-8 11 842,-2-6-265,-2-11-718,3-21 0,-8 30 0,0-3-492,0-7 0,-1-3 0,2-11 0,-2-3 0,0-9 0,-1-2 0,-1-6 0,-1 0 170,-2 3 0,-1 2 138,-1 6 0,-1 2 184,1 8 0,-1 2 0,0 6 0,0 3 0,0 4 0,0 2-492,0 7 0,0 3-128,-4-30 620,-8 10 0,-10 5-39,-11 2 39,-10-7 0,14 30 0,-3 0 0,-3-4 0,-2 0 491,-5-4 1,-2-1-1,-6-6 1,-1-1-138,-1 0 0,-1 0-354,-4-6 0,-2-2 0,-3-3 0,1-1 0,-1 2 0,0 0 0,3 3 0,0 2 0,3 3 0,2 3 377,8 11 1,1 3-378,8 6 0,2 2-155,-31-26 155,1 6 0,-5-2 0,-9 0 0,0 6 0,4 7 0,-6 10 0,40 17 0,4 9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2T02:00:48.5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1107 1603 24575,'-45'-17'0,"-4"-6"0,-2-6 0,0-4 0,-4-6 0,12 9 0,0-1 0,5 5 0,6 8 0,1-1 0,13 9 0,4-2 0,5 3 0,-4-3 0,-8-8 0,-10-4 0,-10-5 0,-2 0 0,-2 2 0,-2-1 0,4 2 0,1 1 0,8 5 0,4 1 0,7 3 0,4 3 0,7 2 0,6 3 0,-1 0 0,-1 3 0,-2 3 0,-2 2 0,2-2 0,0-1 0,-1 0 0,2 1 0,0 0 0,-1 0 0,2-3 0,0 0 0,0 2 0,0-6 0,-1 3 0,-1-4 0,2 3 0,1 2 0,-1-1 0,0 1 0,16-10 0,-2 4 0,20-17 0,1-14 0,19-36 0,-14 20 0,1-3-456,2 1 0,-1 1 456,-1 3 0,-1 1 0,-6 10 0,0 2-332,16-26 332,3 0 0,-6 11 0,-6 15 0,-10 14 0,-6 10 897,-2 12-897,-5 3 0,0 4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2T02:00:49.9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7754 24575,'96'0'0,"-45"0"0,4 0 0,22 0 0,6 0-492,12 0 0,4 0 164,-27 0 0,2 0 0,2 0 0,8 1 0,2-1 0,3-1 82,-13-1 0,3-2 0,1-1 0,1-1 0,8-2 0,1-1 0,2-3 0,0-1 49,-13 1 0,1-2 1,0-1-1,0-2 0,0-1 0,2-2 0,-1-1 1,1-2-1,-2-1 0,-2-1-49,12-7 0,-2-2 0,-1-1 0,-1-3 0,2-1 0,-2-2 0,0-2 0,-1-3 0,0-3 0,-1-4 0,-1-2 0,-2-1 215,-3 0 1,-1 0-1,-1-3 1,0-4 30,-11 5 0,0-4 0,0-2 0,-2-1 0,-1 0-197,-2-1 0,-1 0 1,-1-1-1,-2-1 0,-1-2 0,-2-2 0,-1 0 1,-1-2-1,-1-2 0,-1 0 148,2-6 1,0-2 0,-1-1 0,-1-1 0,-3-1-149,-2 1 0,-2 0 1,-1-1-1,-1-2 0,0-1 33,-4 7 0,-1 0 0,0-3 0,0 0 0,-1 0 0,-1-1 0,0-3 0,-1 0 0,0-1 0,-1 0 0,0-1 0,-1-1 61,-4 10 1,1-1-1,-2 0 1,1-1-1,-1 0 1,0-1-1,-1 1 68,0-2 0,-1-1 0,0 0 1,0 0-1,-1 0 0,0 0 0,0 0 35,-1 0 0,0-1 0,0 0 0,-1 1 0,0 0 0,0 1 0,-2 1 0,2-6 0,-1 1 0,0 0 0,-2 2 0,0 2 0,-1 3 0,0-1 0,-2 2 0,0 3 0,-1 2 0,-2 3 269,4-26 1,-2 5 0,-2 5-270,-3 20 0,0 4 0,-2 2 0,2-23 0,0 4 0,-3 10 0,0 6 0,-1-28 983,-4 34 0,0 25 0,-4 9 0,-6 14 0,-4 8 0,-3 3 0,4 2-738,2 1 1,5 0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4:34:48.0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6286 1 24575,'72'44'0,"1"-1"0,1 1 0,-2 0 0,-16-5 0,-1 1-492,19 13 0,1 0 78,-11-6 1,2 3 85,-4 0 0,3 4 0,-3-1 242,6 8 1,-1 1 85,-7-9 0,2 1 0,-6-3 0,-6 1 0,-2-1 0,19 11 0,-2 0 139,-23-12 1,-1 0-140,9 1 0,-1 0-15,-9-4 0,-3-1 15,-5 0 0,-1-2 841,22 31-841,-15 11 983,0-22-596,-15-4 83,0 0-470,2-13 36,-9 10-36,0-22 0,-9 34 0,2-37 0,-8 35 0,2-26 0,5 31 0,-6-28 0,6 23 0,-8-45 0,-5 21 0,-6-18 0,0 0 0,-6 18 0,8-25 0,-12 36 0,10-36 0,-11 14 0,3 3 0,1-21 0,-18 33 0,16-34 0,-9 15 0,-19-7 0,16 0 0,-25 2 0,10 1 0,0 0 0,-13-3 0,5 6 0,0-1 0,-5-9 0,6 5 0,-1 0 0,-18-2 0,12 3 0,1 0 0,-3-6 0,-22 8 0,17-10 0,-2-1 0,13-4 0,-1 1 0,-19 3 0,1 2 0,18-2 0,3-1 0,-35 7 0,41-7 0,-2 1 0,-19 1 0,2-1 0,-20 6 0,26-6 0,2 0 0,0-6 0,0 5 0,0-11 0,13 9 0,-10-3 0,9-2 0,1 1 0,-10-7 0,9 7 0,-24-6 0,-3 6 0,-13-7 0,-12 0 0,9 0 0,42 4 0,-2 0 0,-18-3 0,1 0 0,17 2 0,1 1 0,-7-1 0,2-1 0,-14-1 0,33 9 0,-8-9 0,11 8 0,-11-7 0,9 7 0,-10-8 0,13 9 0,0-9 0,-1 8 0,1-3 0,-12 0 0,8 4 0,-8-4 0,12 4 0,-1 1 0,1-1 0,0 1 0,7-1 0,1-1 0,0 0 0,5 0 0,-4 0 0,6 0 0,0 3 0,0-3 0,-7 4 0,5 0 0,-11-2 0,11 5 0,-11-5 0,11 6 0,-5-3 0,7 2 0,0 1 0,-6 2 0,4-1 0,-12 2 0,13-2 0,-8 7 0,2-4 0,3 3 0,-3-9 0,7 1 0,4-3 0,-3 0 0,7 3 0,-7-3 0,6 4 0,-2 0 0,-2 6 0,0-4 0,-7 11 0,1-4 0,-1 6 0,4 0 0,-3 0 0,6 12 0,-2-9 0,-6 22 0,8-10 0,-15 13 0,11 12 0,-4-9 0,9-15 0,0 1 0,-6 29 0,5-22 0,0 1 0,-3 33 0,8-34 0,-2 0 0,-2-4 0,-1-1 0,4 6 0,-1 1 0,-3 0 0,0 0 0,0-1 0,0 1 0,4-1 0,-1 1 0,-3 6 0,0 0 0,3-5 0,2 0 0,-1 4 0,0 2 0,0-2 0,0 1 0,0 1 0,0 1 0,5 6 0,-1 0 0,-3-7 0,0 0 0,8 0 0,0-2 0,-3-6 0,0 1 0,3 31 0,2 0-339,-1-30 1,0 0 338,0 24 0,0-3 0,0 7 0,4-36 0,0-2 0,-2 29 0,14 19 0,-6-22 0,0 1 0,5 8 0,4 4 0,-4-7 0,3 3 0,1-25 0,0 1 0,-2 21 0,-2 0 0,-2-29 0,0-4 0,12 42 0,-15-40 0,0 0 0,7 0 0,1 0 0,9 41 0,-9-36 0,2 2 0,3-6 0,0 1 0,-4-1 0,1 1 0,2-3 0,1 1 338,-4 7 1,-1-1-339,4-9 0,0 0 0,6 40 0,-7-39 0,0-2 0,4 20 0,0 9 0,7 6 0,-18-42 0,7 12 0,2 4 0,-5 2 0,9 9 0,2 2 0,-2 1 0,8 15 0,-13-35 0,-2-4 0,-4 0 0,12 19 0,0 3 0,-10-11 0,21 29 0,-25-31 0,0-2 0,13 8 0,-13-13 0,0 3 0,3 6 0,-1-5 0,-2-4 0,0 7 0,-1-1 0,-2-18 0,6 59 0,-5-50 0,5 50 0,-11-59 0,8 22 0,-4 27 0,6-14 0,-7-16 0,0 1 0,7 8 0,-7 21 0,6 4 0,-5 2 0,-6-36 0,2 4-483,9 31 1,-1 0 482,-8-28 0,1 0 0,9 29 0,-1-5 0,-6-10 0,0-20 0,-1-1 0,-5 15 0,6 16 0,-3-28 0,-4 40 965,5-25-965,-7-17 0,0-1 0,0 6 0,0 12 0,0 4 0,0-9 0,0 3 0,0-20 0,0 0 0,-4 13 0,1-1 0,1 22 0,-12-8 0,5-1 0,0 9 0,-4-22 0,-1 1 0,8-13 0,-1 0 0,-7 26 0,-2-2 0,-2 17 0,10-41 0,-2-1 0,-15 39 0,9-14 0,0 2 0,-2-25 0,-1 1 0,3 29 0,0 0 0,-1-28 0,-1-3 0,-1 7 0,-1 1 0,0 5 0,-1 2 0,-8 6 0,-1 1-390,4 1 0,-1 1 390,-4 4 0,-1-1 0,2-4 0,-1-2 0,-4-4 0,-1 0 0,0 0 0,-1-2 0,-3-3 0,-2-1 0,3-6 0,-1 1 0,-5 4 0,-1-1 0,1-3 0,-1-1 0,-4 2 0,-3 0 0,-3 5 0,-2-1 0,2-7 0,-2-3 0,-8 6 0,-6 3 0,3-5 0,-6 3 0,5-4 0,-3 1 0,0-1 0,4-2 0,-5 2 0,9-5 0,13-8 0,5-4 0,-6 1 0,-2 3 0,3-1 0,-3 5 0,3-4 0,-4 4 0,0 0 0,4-3 0,-4 3 0,6-6-124,2-4 0,3-4 124,-8 8 0,-1-1 0,6-5 0,1 0 0,-7 5 0,-1 3 0,-12 16 0,0 0 0,20-19 0,0-1 0,-14 14 0,2-2 0,-11 3 0,4-9 0,-3 7 0,3-8 0,13-3 769,-13 10-769,17-20 259,-3 2-259,-9 7 0,35-28 0,-10 17 0,28-26 0,-1 7 0,1-4 0,-5 9 0,4-4 0,-7 7 0,6-7 0,-2 3 0,0-4 0,3 1 0,-4-5 0,5 4 0,3-4 0,-2 5 0,2-1 0,-4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3T04:36:13.4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1521 106 24575,'-38'-5'0,"8"4"0,-37-4 0,-5-3 0,21 7 0,-1 0 0,-36-8 0,4 1 0,21 6 0,3-10 0,22 10 0,18-6 0,8 7 0,3-3 0,1 0 0,-1 3 0,-3-2 0,-1-1 0,-1 3 0,-2-3 0,7 4 0,-3 0 0,3 0 0,-10-5 0,4 4 0,-5-4 0,-2 1 0,7 2 0,-5-2 0,4 4 0,6 0 0,-2 0 0,4 0 0,-1 0 0,-3 0 0,-1 0 0,-1 0 0,2 0 0,4 0 0,-5 0 0,0 0 0,0 0 0,-3 0 0,7 0 0,-4 0 0,5 0 0,-1 0 0,-7 0 0,6 0 0,-6 0 0,7 0 0,-3 0 0,3 3 0,-4-2 0,5 3 0,-4 0 0,2-3 0,-2 2 0,4 1 0,-1 1 0,4 3 0,-2 0 0,6 1 0,-3-1 0,0 0 0,3 1 0,-2 3 0,3 1 0,-4 4 0,3-1 0,-3 1 0,4 7 0,0 1 0,-4-3 0,3 0 0,-2-2 0,3-1 0,0 0 0,0 4 0,0-12 0,0 12 0,0-3 0,0-2 0,0 12 0,0-15 0,0 8 0,0-10 0,0 4 0,0-4 0,0-1 0,-5 7 0,4-4 0,-4 4 0,5 4 0,-4-8 0,3 8 0,-3 1 0,-2 14 0,4-14 0,-5 18 0,7-8 0,-4 1 0,-4 22 0,1-29 0,-6 27 0,11-27 0,-11 29 0,11-28 0,-13 38 0,13-42 0,-13 54 0,8-47 0,-2 49 0,1-49 0,7 60 0,-3-65 0,-4 65 0,6-67 0,-12 42 0,12-38 0,-5 8 0,1 6 0,4-14 0,-5 8 0,7 6 0,0-25 0,0 17 0,0-22 0,0 4 0,0-1 0,0-3 0,0 0 0,-4-5 0,3 23 0,-2-17 0,3 29 0,0-28 0,-4 9 0,3 12 0,-3-15 0,4 12 0,-4-18 0,3-1 0,-2 2 0,3 8 0,0 1 0,0 1 0,-5 4 0,4 20 0,-4-12 0,5 19 0,0-32 0,0 5 0,0 8 0,0-3 0,0 10 0,0-13 0,0 0 0,4-11 0,-3 21 0,2-24 0,-3 14 0,0 3 0,0-21 0,0 17 0,4-19 0,-3 8 0,3-5 0,-4 8 0,0-10 0,3 4 0,-2 6 0,3-4 0,-4 4 0,4-6 0,-3 0 0,2 0 0,-3 0 0,0 6 0,0-4 0,0 4 0,0-6 0,0 7 0,0-6 0,0 13 0,0-13 0,0 12 0,0-11 0,0 11 0,0-4 0,0 6 0,0 0 0,0 0 0,0 0 0,0-7 0,0 6 0,0 6 0,0-2 0,0 34 0,0-18 0,0 9 0,0-16 0,0-12 0,0 0 0,0 0 0,0-6 0,0-3 0,0-6 0,0 0 0,0 0 0,0 0 0,0-1 0,0 8 0,0-5 0,0 0 0,0-3 0,0 4 0,0-5 0,0 7 0,0-12 0,0 2 0,0 0 0,0-3 0,0 3 0,0 1 0,0-4 0,0 3 0,0-4 0,0 1 0,0 3 0,0-3 0,0 7 0,0-7 0,0 3 0,11-7 0,0-2 0,28-3 0,-10-4 0,15 2 0,13-2 0,-26 4 0,24-5 0,-36 4 0,1-4 0,-4 5 0,-3 0 0,3 0 0,8 0 0,14-7 0,9 5 0,1-9 0,8 10 0,-27-4 0,3 5 0,-16 0 0,4-5 0,-6 4 0,9-4 0,-3 5 0,-5-4 0,14 3 0,-18-2 0,12 3 0,-14 0 0,7 0 0,-7 0 0,7 0 0,-7 0 0,3 0 0,-3 0 0,7 0 0,17 0 0,-12 0 0,14 0 0,-26 0 0,0 3 0,-2 10 0,-6-3 0,3 6 0,-4-8 0,0 0 0,-4 4 0,-1-2 0,-3 2 0,-1-4 0,5 0 0,-4 4 0,4 1 0,-1 11 0,-3-5 0,7 4 0,-2-6 0,3 0 0,0 0 0,-4-4 0,3-1 0,-3-4 0,0 4 0,3-3 0,-2 3 0,-1-3 0,3-1 0,-7 1 0,7-1 0,-6 4 0,6-3 0,-3 3 0,12 0 0,20 0 0,13 4 0,6-3 0,22 11 0,-31-16 0,44 23 0,-44-22 0,12 11 0,-26-10 0,-11-6 0,3 4 0,-7-7 0,3 2 0,-4-3 0,1 0 0,6 4 0,6 2 0,8 3 0,-4-3 0,6 4 0,-13-9 0,25 10 0,-15-4 0,10 0 0,-8 3 0,-11-9 0,5 4 0,-11-1 0,-1-4 0,0 4 0,-3-4 0,7 4 0,-3-3 0,4 3 0,6-4 0,-4 0 0,1 3 0,15-2 0,-17 3 0,18-4 0,-20 0 0,8 5 0,-5-4 0,0 3 0,-3-4 0,-6 4 0,5-3 0,-5 3 0,2-4 0,-4 0 0,0 0 0,15 4 0,-7-4 0,11 8 0,-10-7 0,0 3 0,-4-4 0,-1 0 0,-4 0 0,1 0 0,3 3 0,-3-2 0,7 3 0,-7-4 0,3 0 0,-4 4 0,1-4 0,3 4 0,-7 0 0,6-3 0,-2 3 0,0-1 0,14-2 0,-12 7 0,11-4 0,-9 5 0,4-5 0,-7 4 0,-3-4 0,-3 5 0,8-24 0,-2 7 0,6-20 0,-8 11 0,-3 0 0,2 0 0,-6 0 0,3 3 0,-4 2 0,3 4 0,-2-1 0,3-3 0,0 3 0,-3-4 0,2 1 0,1 3 0,-3-7 0,6 6 0,-6-6 0,7 7 0,-4-7 0,5 6 0,-1-6 0,0 3 0,1-4 0,-1 4 0,1-10 0,0 8 0,6-15 0,1 4 0,-1 5 0,0 2 0,-7 10 0,0 4 0,4 2 0,8-2 0,6 4 0,43-4 0,-16 5 0,44 0 0,-46 0 0,18 0 0,-22 6 0,1-4 0,-15 5 0,-10-7 0,-14 0 0,3 3 0,-3-2 0,-1 3 0,4-4 0,1 0 0,4 0 0,-4 0 0,3 0 0,-7 0 0,7 0 0,-7 0 0,7 0 0,-6 0 0,2 0 0,0 0 0,-3 0 0,3 0 0,7 0 0,-8 0 0,8 0 0,-7 0 0,-3 0 0,7 0 0,-3 0 0,0 0 0,-1 0 0,-3 0 0,3 0 0,-3 0 0,3 0 0,-3 0 0,-1 0 0,4 0 0,-3 0 0,3 0 0,-3 0 0,3 0 0,-7-7 0,3-3 0,-2-26 0,1 8 0,1-17 0,1 13 0,-8 6 0,4-4 0,-5 11 0,0-5 0,0 11 0,0-10 0,0 12 0,0-8 0,4 7 0,-3 3 0,2-7 0,-3 2 0,0 1 0,0-3 0,0 3 0,0 0 0,4-3 0,-3-4 0,3-18 0,-4 13 0,0-17 0,3 31 0,-2-18 0,3 7 0,-4-3 0,5-6 0,-4 16 0,4-14 0,-5 17 0,0-10 0,4 2 0,-2 1 0,2-24 0,-4 21 0,5-20 0,3 4 0,-2 9 0,1-7 0,-2 12 0,-4 10 0,4-5 0,-5 6 0,0-7 0,0 5 0,3-7 0,-2 8 0,3-3 0,3-19 0,-6 15 0,6-12 0,-7 17 0,0 3 0,4-4 0,-4-7 0,4 6 0,-4-6 0,4 7 0,-3-7 0,3 6 0,-4-13 0,3 5 0,-2-7 0,3 7 0,0 3 0,-4-1 0,4 5 0,-4-36 0,4 30 0,-3-23 0,3 31 0,-4-7 0,0 5 0,0-4 0,0 6 0,0 0 0,0 0 0,3 3 0,-2-2 0,3 3 0,-4 0 0,0-3 0,0 7 0,0-7 0,0 6 0,0-2 0,0 3 0,0-3 0,0 3 0,4-4 0,-3 1 0,2-1 0,-3-4 0,0 4 0,0-3 0,0 3 0,0-4 0,0 3 0,4-2 0,-3-4 0,3 2 0,-4-13 0,0 13 0,0-13 0,0 12 0,0-11 0,0 11 0,0-4 0,0 6 0,0 0 0,3 0 0,-2 0 0,3 0 0,-4-7 0,0 5 0,4-4 0,-3 6 0,2 3 0,-3-2 0,4 7 0,-3-7 0,6 3 0,-6-4 0,3 0 0,0 0 0,4-32 0,-2 28 0,5-26 0,-3 15 0,-3 10 0,7-21 0,-11 24 0,7-1 0,-7-2 0,7 7 0,-7-5 0,6 4 0,-6 6 0,3-2 0,-1 4 0,-2-5 0,3 4 0,-4-3 0,0 3 0,4 1 0,-3-5 0,2 4 0,-3-3 0,0-1 0,0 4 0,0-7 0,4 3 0,-3-4 0,3 4 0,-4-3 0,0 2 0,0 1 0,0-3 0,0 3 0,0-4 0,0 0 0,0 0 0,0 0 0,0 0 0,0 4 0,0-3 0,0-16 0,0 10 0,0-14 0,0 12 0,0 5 0,0-4 0,0-1 0,0 5 0,0-11 0,0 11 0,0-5 0,0 1 0,0-3 0,0-6 0,0 6 0,0-16 0,0 20 0,0-10 0,0 16 0,0-4 0,0 5 0,0-4 0,0 10 0,0 1 0,0-5 0,0 4 0,0-7 0,0 7 0,0-7 0,0 2 0,0 1 0,0-10 0,0 8 0,0-5 0,0 8 0,0 4 0,0-1 0,0-7 0,0 6 0,0-10 0,0 7 0,0-11 0,0 5 0,3-4 0,-2 6 0,7 4 0,-7-3 0,6 2 0,-6-3 0,6 0 0,-6 0 0,7 0 0,-7 4 0,2 1 0,1 0 0,-3 2 0,3-2 0,-4 4 0,-72 12 0,16-6 0,-8 4 0,-20 1 0,-5 0 0,14-1 0,7-2 0,1 0-209,-29-3 0,-12 0 0,21 0 209,8 1 0,25-7 0,-1 1 0,-23 6 0,-10-7 0,3 9 0,42 4 0,-13-3 0,38 6 627,-13-6-627,6 7 0,-1-6 0,-4 7 0,4-8 0,1 8 0,5-8 0,-3 2 0,-23 5 0,7-6 0,-30 6 0,41-8 0,-27-7 0,26 5 0,-16-4 0,13 6 0,7 0 0,1 0 0,7 0 0,0 0 0,0 0 0,0 0 0,-19-7 0,14 5 0,-20-5 0,23 4 0,-1 2 0,4-7 0,6 7 0,-6-2 0,7 3 0,-3 0 0,3 0 0,-3 0 0,-1-4 0,0 3 0,0-3 0,5 4 0,-1-4 0,-7 3 0,6-2 0,-6-1 0,7 3 0,-3-3 0,3 4 0,-3-4 0,-1 3 0,-7-7 0,5 7 0,-4-4 0,11 1 0,-1 3 0,1-6 0,-1 6 0,1-3 0,-1 0 0,1 3 0,-4-6 0,-1 6 0,-4-7 0,3 7 0,-2-3 0,7 1 0,-3 2 0,-1-7 0,-7 2 0,2 1 0,2-3 0,4 7 0,8-3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07:49.46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07:50.2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6:07:51.9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1 364 24575,'14'-39'0,"2"0"0,9 7 0,1 0 0,-1 3 0,0 4 0,-7 4 0,-2 3 0,-5 6 0,-3 3 0,2 3 0,0-1 0,0 1 0,-1-1 0,-1 2 0,2 2 0,2-4 0,0 1 0,0 1 0,2-2 0,1 4 0,-1-1 0,2 0 0,-2 0 0,0-1 0,3 0 0,0-1 0,1 3 0,3-2 0,0 2 0,0 0 0,3 0 0,1 3 0,0 0 0,1 0 0,-2 0 0,-1 0 0,1 0 0,-1 0 0,1 0 0,4 0 0,-1 0 0,-2 0 0,0 0 0,-3 0 0,-3 0 0,-1 0 0,0 0 0,0 0 0,3 0 0,-1 0 0,1 0 0,-3 0 0,0 1 0,1 2 0,2 1 0,3 2 0,0 2 0,-2 0 0,0 0 0,-1-1 0,-2-1 0,-1 2 0,0-1 0,0 1 0,3 3 0,-1-1 0,-2-1 0,0 0 0,0-1 0,0 2 0,5 0 0,1 0 0,1 1 0,-1 2 0,-3 0 0,1 2 0,-1 3 0,0 1 0,0-1 0,-3 0 0,0-1 0,-3-1 0,-1 1 0,0-3 0,-3-3 0,0-1 0,-3-2 0,1 1 0,-2 1 0,1-1 0,-1 1 0,-2-1 0,0 1 0,-1-1 0,-1 1 0,-4-1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D8844-3A51-1742-B49A-5365D0CC6ADD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1E79B-10D0-D446-A8A5-D4FAD3BD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6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B651-F22E-D01C-9A8A-AB464C1A1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7941E-40E6-65A9-2F0D-D5B20D3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6DC99-3FD6-0F19-834E-C4C1EB82D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8AC1-48CA-8A92-72C5-8FA762A3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800D2-4444-B702-F687-CE471D49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4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5B7A-89D4-5818-895B-92490137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CB652-9540-F8E8-DD16-E47EC8ABD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96B31-B600-13F9-F42F-E27D55D00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A457D-3353-1737-006E-634CF743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72F46-8B5B-F398-0B6B-C1D407B5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7892E-D219-A306-23F7-78013DD5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2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AAD1-DBC9-A414-E411-F6E8E054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F42B2-0F05-70EB-8BEC-178473109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32302-B5D2-3FB3-BEBD-2A18CC83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8F6C-FFBB-D3EC-ED96-B2A7B5DC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5FCB8-5EAA-69D2-177B-249AA16E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42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5E77E2-B6FD-EE22-FF09-051105156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8D842-7D60-755B-0DC8-0616E28BB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1DEE3-7A3E-94CF-9745-46A07ACF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AAB8-E82C-002B-3047-B4622185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CF46A-3F33-C982-2F04-63A11CEB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9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5989-D1E8-0313-5199-21133694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B5A0-6AF0-B349-17A9-EF7F2D2B9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7A69B-1FEA-67DE-B926-06BA3871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D0562-1626-EBF9-E5FC-67D02A65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BEF88-4505-950A-62FB-2FA9A3811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6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C905-4470-BB98-83A3-7B3DF3E2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07FAE-B6CC-F827-5080-6CCEAF07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14111-4351-4D99-46AB-2ED89CC6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61F8C-B600-8B5C-5A9F-68F69FDC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69621-566C-7B00-1013-382903C8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44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D674-9448-20DC-B602-37B4D3FA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D80A4-8316-1BFB-67B3-53D6E7BCF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AE6A6-46B7-5E19-F431-46DE3DF1A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7B6F0-7D43-DCB5-AB2E-3732F4AD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74EE5-CC30-8475-874B-1544A99A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58445-0CF0-67D7-AA96-585BD223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5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9694D-F3AD-6784-6C23-AB5F6D91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269BF-50D8-19B8-6CEA-CEB3A87C8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1307-E5A8-C249-389C-AF92C24E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5AD7D-956B-4E9E-6193-809849E3E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09DC5-D435-4551-7214-AAF0D0108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AF04D3-9719-EE4A-ED28-46FCF475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7A37CD-294D-98CC-D814-59D592DF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158F33-35A2-BD51-DDCB-28D724F3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BC7C-3029-FA82-B7B5-0AAB78F7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4441F-31B4-ADD8-4415-9B225A3A7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226BF-85B2-ADD0-1809-0B4BA519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E7749-F6F5-4167-12AF-9185642B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2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CAA1C4-DAB5-C15D-FF65-A218BB9AC3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6862" y="386862"/>
            <a:ext cx="11242430" cy="606083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0" b="0" i="0">
                <a:solidFill>
                  <a:schemeClr val="accent5">
                    <a:lumMod val="75000"/>
                  </a:schemeClr>
                </a:solidFill>
                <a:latin typeface="Inconsolata" pitchFamily="2" charset="77"/>
              </a:defRPr>
            </a:lvl1pPr>
            <a:lvl2pPr marL="457200" indent="0">
              <a:buNone/>
              <a:defRPr>
                <a:latin typeface="Cooper Black" panose="0208090404030B020404" pitchFamily="18" charset="77"/>
              </a:defRPr>
            </a:lvl2pPr>
            <a:lvl3pPr marL="914400" indent="0">
              <a:buNone/>
              <a:defRPr>
                <a:latin typeface="Cooper Black" panose="0208090404030B020404" pitchFamily="18" charset="77"/>
              </a:defRPr>
            </a:lvl3pPr>
            <a:lvl4pPr marL="1371600" indent="0">
              <a:buNone/>
              <a:defRPr>
                <a:latin typeface="Cooper Black" panose="0208090404030B020404" pitchFamily="18" charset="77"/>
              </a:defRPr>
            </a:lvl4pPr>
            <a:lvl5pPr marL="1828800" indent="0">
              <a:buNone/>
              <a:defRPr>
                <a:latin typeface="Cooper Black" panose="0208090404030B020404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89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7F398-7DF0-D7B1-3D02-CA1BF175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A7E83-2C23-D255-7316-927668FE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FFDCB-E072-3BA7-12D9-C4572DED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64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2FAD-E0C5-01B0-EAF7-FC667D56C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1E5FE-53DE-109A-6FAF-4E44CA71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A5189-577B-A399-739B-2F3F225D5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252C-DAF8-B43C-62F7-4CFE08AF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2DDA2-B369-684B-CACC-4A1F7DEF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04FE3-0E5B-C3CE-5893-319BFD95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8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DFBDB-106F-ED67-917C-766C127D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A0EC5-1D19-0270-CA22-BE7C968A9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218E0-9499-8787-F08F-5E6A30B72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ADECEA-19EC-1E4B-8224-13F46636672C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0A63-95FE-9D01-79D6-A5FF7EBDC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3A1BB-3B26-108B-1DED-FBB97AE9E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FB049-E170-6742-ADFE-09C89FBD0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0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customXml" Target="../ink/ink3.xml"/><Relationship Id="rId9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1.png"/><Relationship Id="rId3" Type="http://schemas.openxmlformats.org/officeDocument/2006/relationships/customXml" Target="../ink/ink7.xml"/><Relationship Id="rId7" Type="http://schemas.openxmlformats.org/officeDocument/2006/relationships/image" Target="../media/image18.png"/><Relationship Id="rId12" Type="http://schemas.openxmlformats.org/officeDocument/2006/relationships/customXml" Target="../ink/ink12.xml"/><Relationship Id="rId17" Type="http://schemas.openxmlformats.org/officeDocument/2006/relationships/image" Target="../media/image23.png"/><Relationship Id="rId2" Type="http://schemas.openxmlformats.org/officeDocument/2006/relationships/image" Target="../media/image17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9.xml"/><Relationship Id="rId11" Type="http://schemas.openxmlformats.org/officeDocument/2006/relationships/image" Target="../media/image20.png"/><Relationship Id="rId5" Type="http://schemas.openxmlformats.org/officeDocument/2006/relationships/customXml" Target="../ink/ink8.xml"/><Relationship Id="rId15" Type="http://schemas.openxmlformats.org/officeDocument/2006/relationships/image" Target="../media/image22.png"/><Relationship Id="rId10" Type="http://schemas.openxmlformats.org/officeDocument/2006/relationships/customXml" Target="../ink/ink11.xml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customXml" Target="../ink/ink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customXml" Target="../ink/ink18.xml"/><Relationship Id="rId12" Type="http://schemas.openxmlformats.org/officeDocument/2006/relationships/image" Target="../media/image30.png"/><Relationship Id="rId2" Type="http://schemas.openxmlformats.org/officeDocument/2006/relationships/customXml" Target="../ink/ink1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29.png"/><Relationship Id="rId4" Type="http://schemas.openxmlformats.org/officeDocument/2006/relationships/customXml" Target="../ink/ink16.xml"/><Relationship Id="rId9" Type="http://schemas.openxmlformats.org/officeDocument/2006/relationships/customXml" Target="../ink/ink19.xml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customXml" Target="../ink/ink28.xml"/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12" Type="http://schemas.openxmlformats.org/officeDocument/2006/relationships/customXml" Target="../ink/ink27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customXml" Target="../ink/ink29.xml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openxmlformats.org/officeDocument/2006/relationships/image" Target="../media/image7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1.xml"/><Relationship Id="rId5" Type="http://schemas.openxmlformats.org/officeDocument/2006/relationships/image" Target="../media/image73.png"/><Relationship Id="rId4" Type="http://schemas.openxmlformats.org/officeDocument/2006/relationships/customXml" Target="../ink/ink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5" Type="http://schemas.openxmlformats.org/officeDocument/2006/relationships/customXml" Target="../ink/ink33.xml"/><Relationship Id="rId10" Type="http://schemas.openxmlformats.org/officeDocument/2006/relationships/customXml" Target="../ink/ink36.xml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8.xml"/><Relationship Id="rId5" Type="http://schemas.openxmlformats.org/officeDocument/2006/relationships/image" Target="../media/image69.png"/><Relationship Id="rId4" Type="http://schemas.openxmlformats.org/officeDocument/2006/relationships/customXml" Target="../ink/ink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89.png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customXml" Target="../ink/ink4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11" Type="http://schemas.openxmlformats.org/officeDocument/2006/relationships/image" Target="../media/image88.png"/><Relationship Id="rId5" Type="http://schemas.openxmlformats.org/officeDocument/2006/relationships/customXml" Target="../ink/ink40.xml"/><Relationship Id="rId10" Type="http://schemas.openxmlformats.org/officeDocument/2006/relationships/customXml" Target="../ink/ink43.xml"/><Relationship Id="rId4" Type="http://schemas.openxmlformats.org/officeDocument/2006/relationships/image" Target="../media/image86.png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0.png"/><Relationship Id="rId5" Type="http://schemas.openxmlformats.org/officeDocument/2006/relationships/customXml" Target="../ink/ink46.xml"/><Relationship Id="rId4" Type="http://schemas.openxmlformats.org/officeDocument/2006/relationships/image" Target="../media/image8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75.png"/><Relationship Id="rId7" Type="http://schemas.openxmlformats.org/officeDocument/2006/relationships/image" Target="../media/image85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8.xml"/><Relationship Id="rId11" Type="http://schemas.openxmlformats.org/officeDocument/2006/relationships/image" Target="../media/image870.png"/><Relationship Id="rId5" Type="http://schemas.openxmlformats.org/officeDocument/2006/relationships/image" Target="../media/image840.png"/><Relationship Id="rId10" Type="http://schemas.openxmlformats.org/officeDocument/2006/relationships/customXml" Target="../ink/ink50.xml"/><Relationship Id="rId4" Type="http://schemas.openxmlformats.org/officeDocument/2006/relationships/customXml" Target="../ink/ink47.xml"/><Relationship Id="rId9" Type="http://schemas.openxmlformats.org/officeDocument/2006/relationships/image" Target="../media/image8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customXml" Target="../ink/ink5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customXml" Target="../ink/ink54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310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21.png"/><Relationship Id="rId4" Type="http://schemas.openxmlformats.org/officeDocument/2006/relationships/image" Target="../media/image98.png"/><Relationship Id="rId9" Type="http://schemas.openxmlformats.org/officeDocument/2006/relationships/customXml" Target="../ink/ink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4.png"/><Relationship Id="rId4" Type="http://schemas.openxmlformats.org/officeDocument/2006/relationships/customXml" Target="../ink/ink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3" Type="http://schemas.openxmlformats.org/officeDocument/2006/relationships/image" Target="../media/image129.png"/><Relationship Id="rId7" Type="http://schemas.openxmlformats.org/officeDocument/2006/relationships/image" Target="../media/image131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62.xml"/><Relationship Id="rId5" Type="http://schemas.openxmlformats.org/officeDocument/2006/relationships/image" Target="../media/image1300.png"/><Relationship Id="rId4" Type="http://schemas.openxmlformats.org/officeDocument/2006/relationships/customXml" Target="../ink/ink61.xml"/><Relationship Id="rId9" Type="http://schemas.openxmlformats.org/officeDocument/2006/relationships/image" Target="../media/image13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customXml" Target="../ink/ink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32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66.xml"/><Relationship Id="rId5" Type="http://schemas.openxmlformats.org/officeDocument/2006/relationships/image" Target="../media/image316.png"/><Relationship Id="rId4" Type="http://schemas.openxmlformats.org/officeDocument/2006/relationships/customXml" Target="../ink/ink6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image" Target="../media/image154.png"/><Relationship Id="rId7" Type="http://schemas.openxmlformats.org/officeDocument/2006/relationships/image" Target="../media/image146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7.jpeg"/><Relationship Id="rId4" Type="http://schemas.openxmlformats.org/officeDocument/2006/relationships/image" Target="../media/image143.png"/><Relationship Id="rId9" Type="http://schemas.openxmlformats.org/officeDocument/2006/relationships/image" Target="../media/image15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0B3D49-7BD7-62E9-52DA-B04D2F32F3A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A10182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3200" dirty="0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/</a:t>
            </a:r>
            <a:r>
              <a:rPr lang="en-US" sz="3200" dirty="0" err="1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birn</a:t>
            </a:r>
            <a:r>
              <a:rPr lang="en-US" sz="3200" dirty="0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-data</a:t>
            </a:r>
            <a:endParaRPr lang="en-US" sz="3200" dirty="0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774948" y="4648947"/>
            <a:ext cx="8756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tricks for the newsroom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C35E1-FE0E-475E-2B7E-06123F12DEBF}"/>
              </a:ext>
            </a:extLst>
          </p:cNvPr>
          <p:cNvSpPr txBox="1"/>
          <p:nvPr/>
        </p:nvSpPr>
        <p:spPr>
          <a:xfrm>
            <a:off x="1466877" y="2259449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AI for Reporting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1182-F324-0167-3380-897B7904DB19}"/>
              </a:ext>
            </a:extLst>
          </p:cNvPr>
          <p:cNvSpPr txBox="1"/>
          <p:nvPr/>
        </p:nvSpPr>
        <p:spPr>
          <a:xfrm rot="20911233">
            <a:off x="325054" y="926200"/>
            <a:ext cx="3134842" cy="1446550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r>
              <a:rPr lang="en-US" sz="2200" b="1" i="1" dirty="0">
                <a:effectLst/>
                <a:latin typeface="Helvetica" pitchFamily="2" charset="0"/>
              </a:rPr>
              <a:t>Jonathan Soma</a:t>
            </a:r>
          </a:p>
          <a:p>
            <a:r>
              <a:rPr lang="en-US" sz="2200" b="1" i="1" dirty="0">
                <a:latin typeface="Helvetica" pitchFamily="2" charset="0"/>
              </a:rPr>
              <a:t>Columbia University</a:t>
            </a:r>
          </a:p>
          <a:p>
            <a:r>
              <a:rPr lang="en-US" sz="2200" b="1" i="1" dirty="0">
                <a:latin typeface="Helvetica" pitchFamily="2" charset="0"/>
              </a:rPr>
              <a:t>js4571@columbia.edu</a:t>
            </a:r>
          </a:p>
          <a:p>
            <a:r>
              <a:rPr lang="en-US" sz="2200" b="1" i="1" dirty="0">
                <a:latin typeface="Helvetica" pitchFamily="2" charset="0"/>
              </a:rPr>
              <a:t>@</a:t>
            </a:r>
            <a:r>
              <a:rPr lang="en-US" sz="2200" b="1" i="1" dirty="0" err="1">
                <a:latin typeface="Helvetica" pitchFamily="2" charset="0"/>
              </a:rPr>
              <a:t>dangerscarf</a:t>
            </a:r>
            <a:endParaRPr lang="en-US" sz="2200" b="1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20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0319BC-7865-2181-A412-C0ACDE966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17151F-4DBF-01A6-EC20-6B53DD09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6" y="222296"/>
            <a:ext cx="4476305" cy="649165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9D455CB-F8CE-C5F3-D1E0-B5AB2D6B7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81"/>
          <a:stretch/>
        </p:blipFill>
        <p:spPr bwMode="auto">
          <a:xfrm rot="21225472">
            <a:off x="3005727" y="4052610"/>
            <a:ext cx="9110828" cy="17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A9DA4-8DB2-D4A9-1E31-6CFF5B4E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1313">
            <a:off x="5298606" y="681473"/>
            <a:ext cx="6261100" cy="269240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C91D10-E612-74CF-436C-E324E390C2B4}"/>
              </a:ext>
            </a:extLst>
          </p:cNvPr>
          <p:cNvSpPr txBox="1"/>
          <p:nvPr/>
        </p:nvSpPr>
        <p:spPr>
          <a:xfrm rot="21160889">
            <a:off x="379780" y="3809692"/>
            <a:ext cx="5242141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low-quality output is ignorable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4E104-BA50-EB13-7689-32E65808AB4C}"/>
              </a:ext>
            </a:extLst>
          </p:cNvPr>
          <p:cNvSpPr txBox="1"/>
          <p:nvPr/>
        </p:nvSpPr>
        <p:spPr>
          <a:xfrm rot="928199">
            <a:off x="7824901" y="2024437"/>
            <a:ext cx="3608617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tight feedback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FC340-614C-EFD2-F076-267E8F16AD7D}"/>
              </a:ext>
            </a:extLst>
          </p:cNvPr>
          <p:cNvSpPr txBox="1"/>
          <p:nvPr/>
        </p:nvSpPr>
        <p:spPr>
          <a:xfrm rot="20847199">
            <a:off x="6195956" y="3922656"/>
            <a:ext cx="3515706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errors are expected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A6084-9044-40A7-9AEA-FECF8701BC67}"/>
              </a:ext>
            </a:extLst>
          </p:cNvPr>
          <p:cNvSpPr txBox="1"/>
          <p:nvPr/>
        </p:nvSpPr>
        <p:spPr>
          <a:xfrm rot="369158">
            <a:off x="8856278" y="5456225"/>
            <a:ext cx="2007153" cy="338554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(a.k.a. “intern work”)</a:t>
            </a:r>
          </a:p>
        </p:txBody>
      </p:sp>
    </p:spTree>
    <p:extLst>
      <p:ext uri="{BB962C8B-B14F-4D97-AF65-F5344CB8AC3E}">
        <p14:creationId xmlns:p14="http://schemas.microsoft.com/office/powerpoint/2010/main" val="146313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0319BC-7865-2181-A412-C0ACDE966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A9DA4-8DB2-D4A9-1E31-6CFF5B4E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1313">
            <a:off x="5298606" y="681473"/>
            <a:ext cx="6261100" cy="269240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34E104-BA50-EB13-7689-32E65808AB4C}"/>
              </a:ext>
            </a:extLst>
          </p:cNvPr>
          <p:cNvSpPr txBox="1"/>
          <p:nvPr/>
        </p:nvSpPr>
        <p:spPr>
          <a:xfrm rot="928199">
            <a:off x="7824901" y="2024437"/>
            <a:ext cx="3608617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tight feedback loops</a:t>
            </a:r>
          </a:p>
        </p:txBody>
      </p:sp>
    </p:spTree>
    <p:extLst>
      <p:ext uri="{BB962C8B-B14F-4D97-AF65-F5344CB8AC3E}">
        <p14:creationId xmlns:p14="http://schemas.microsoft.com/office/powerpoint/2010/main" val="37128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4FC737-9EDC-E86B-C305-5A53991E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4320">
            <a:off x="-35339" y="52832"/>
            <a:ext cx="8196153" cy="628451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7D6294E-EA22-B710-C40F-FF2B65D6E8A3}"/>
              </a:ext>
            </a:extLst>
          </p:cNvPr>
          <p:cNvGrpSpPr/>
          <p:nvPr/>
        </p:nvGrpSpPr>
        <p:grpSpPr>
          <a:xfrm>
            <a:off x="3848100" y="599435"/>
            <a:ext cx="7772400" cy="4985166"/>
            <a:chOff x="3848100" y="599435"/>
            <a:chExt cx="7772400" cy="4985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9D7ED1-AB3F-4273-E602-DE3328CC0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8100" y="599435"/>
              <a:ext cx="7772400" cy="498516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BA4023-9485-55E3-583B-873597ACB767}"/>
                </a:ext>
              </a:extLst>
            </p:cNvPr>
            <p:cNvGrpSpPr/>
            <p:nvPr/>
          </p:nvGrpSpPr>
          <p:grpSpPr>
            <a:xfrm>
              <a:off x="8707020" y="1774680"/>
              <a:ext cx="2002320" cy="1650960"/>
              <a:chOff x="8707020" y="1774680"/>
              <a:chExt cx="2002320" cy="165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A85D7F8B-3718-C83F-A2B0-10ACE5E9A0BC}"/>
                      </a:ext>
                    </a:extLst>
                  </p14:cNvPr>
                  <p14:cNvContentPartPr/>
                  <p14:nvPr/>
                </p14:nvContentPartPr>
                <p14:xfrm>
                  <a:off x="9207420" y="2392440"/>
                  <a:ext cx="360" cy="3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A85D7F8B-3718-C83F-A2B0-10ACE5E9A0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144780" y="232944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2DF6F0B0-E1B6-A417-30F7-FA32DD866ED9}"/>
                      </a:ext>
                    </a:extLst>
                  </p14:cNvPr>
                  <p14:cNvContentPartPr/>
                  <p14:nvPr/>
                </p14:nvContentPartPr>
                <p14:xfrm>
                  <a:off x="9805740" y="2420160"/>
                  <a:ext cx="360" cy="3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2DF6F0B0-E1B6-A417-30F7-FA32DD866ED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743100" y="235752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8B39B515-AFC4-E418-1E77-295C044D849C}"/>
                      </a:ext>
                    </a:extLst>
                  </p14:cNvPr>
                  <p14:cNvContentPartPr/>
                  <p14:nvPr/>
                </p14:nvContentPartPr>
                <p14:xfrm>
                  <a:off x="9271500" y="2764680"/>
                  <a:ext cx="550800" cy="1965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8B39B515-AFC4-E418-1E77-295C044D849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08500" y="2701680"/>
                    <a:ext cx="67644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55A72BFF-F6AE-ECA2-A85E-384BDD53192B}"/>
                      </a:ext>
                    </a:extLst>
                  </p14:cNvPr>
                  <p14:cNvContentPartPr/>
                  <p14:nvPr/>
                </p14:nvContentPartPr>
                <p14:xfrm>
                  <a:off x="8707020" y="1774680"/>
                  <a:ext cx="2002320" cy="16509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55A72BFF-F6AE-ECA2-A85E-384BDD53192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644380" y="1712040"/>
                    <a:ext cx="2127960" cy="1776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85B867-FE8B-38BB-9BD3-B6E4B954C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52357">
            <a:off x="5662514" y="1754243"/>
            <a:ext cx="6455762" cy="4950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F445BE-4CE6-7CBB-8D05-B89E5DE9CAB6}"/>
              </a:ext>
            </a:extLst>
          </p:cNvPr>
          <p:cNvSpPr txBox="1"/>
          <p:nvPr/>
        </p:nvSpPr>
        <p:spPr>
          <a:xfrm rot="324277">
            <a:off x="8334061" y="370467"/>
            <a:ext cx="3600666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tight feedback loops</a:t>
            </a:r>
          </a:p>
        </p:txBody>
      </p:sp>
    </p:spTree>
    <p:extLst>
      <p:ext uri="{BB962C8B-B14F-4D97-AF65-F5344CB8AC3E}">
        <p14:creationId xmlns:p14="http://schemas.microsoft.com/office/powerpoint/2010/main" val="17275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62FA0-E62A-5D54-6D37-73B4DCD2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449202"/>
            <a:ext cx="7772400" cy="59595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3C31C0-F6F3-3A68-0D71-406BA5E25F5F}"/>
                  </a:ext>
                </a:extLst>
              </p14:cNvPr>
              <p14:cNvContentPartPr/>
              <p14:nvPr/>
            </p14:nvContentPartPr>
            <p14:xfrm>
              <a:off x="1732020" y="28906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3C31C0-F6F3-3A68-0D71-406BA5E25F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9380" y="2828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B3CBB9-FDB9-6CA7-3684-D2DB84140F4C}"/>
                  </a:ext>
                </a:extLst>
              </p14:cNvPr>
              <p14:cNvContentPartPr/>
              <p14:nvPr/>
            </p14:nvContentPartPr>
            <p14:xfrm>
              <a:off x="2475060" y="29022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B3CBB9-FDB9-6CA7-3684-D2DB84140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2420" y="28392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59D78C-84B6-8F94-B8B1-BDBC60AE8E63}"/>
                  </a:ext>
                </a:extLst>
              </p14:cNvPr>
              <p14:cNvContentPartPr/>
              <p14:nvPr/>
            </p14:nvContentPartPr>
            <p14:xfrm>
              <a:off x="1834620" y="3524280"/>
              <a:ext cx="610200" cy="16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59D78C-84B6-8F94-B8B1-BDBC60AE8E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1980" y="3461640"/>
                <a:ext cx="7358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5913029-4904-CAA5-60B5-B7A7DDC4A439}"/>
                  </a:ext>
                </a:extLst>
              </p14:cNvPr>
              <p14:cNvContentPartPr/>
              <p14:nvPr/>
            </p14:nvContentPartPr>
            <p14:xfrm>
              <a:off x="611700" y="2152680"/>
              <a:ext cx="2295000" cy="198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5913029-4904-CAA5-60B5-B7A7DDC4A4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8700" y="2089680"/>
                <a:ext cx="2420640" cy="21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8BB1AC2-C214-00FB-964C-B58EE4BDBB39}"/>
                  </a:ext>
                </a:extLst>
              </p14:cNvPr>
              <p14:cNvContentPartPr/>
              <p14:nvPr/>
            </p14:nvContentPartPr>
            <p14:xfrm>
              <a:off x="2946300" y="3370200"/>
              <a:ext cx="336600" cy="460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8BB1AC2-C214-00FB-964C-B58EE4BDBB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83300" y="3307200"/>
                <a:ext cx="46224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F5D788C-FA54-1789-AED0-77B663B23F87}"/>
                  </a:ext>
                </a:extLst>
              </p14:cNvPr>
              <p14:cNvContentPartPr/>
              <p14:nvPr/>
            </p14:nvContentPartPr>
            <p14:xfrm>
              <a:off x="572820" y="3454080"/>
              <a:ext cx="445320" cy="702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F5D788C-FA54-1789-AED0-77B663B23F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820" y="3391440"/>
                <a:ext cx="570960" cy="82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1AE31302-4D65-841A-054B-D74F35946931}"/>
              </a:ext>
            </a:extLst>
          </p:cNvPr>
          <p:cNvGrpSpPr/>
          <p:nvPr/>
        </p:nvGrpSpPr>
        <p:grpSpPr>
          <a:xfrm>
            <a:off x="1486860" y="4109640"/>
            <a:ext cx="597240" cy="787680"/>
            <a:chOff x="1486860" y="4109640"/>
            <a:chExt cx="597240" cy="7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D4E9E5E-9189-2D98-CF5B-783237DDDDFF}"/>
                    </a:ext>
                  </a:extLst>
                </p14:cNvPr>
                <p14:cNvContentPartPr/>
                <p14:nvPr/>
              </p14:nvContentPartPr>
              <p14:xfrm>
                <a:off x="1972860" y="4172280"/>
                <a:ext cx="111240" cy="657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D4E9E5E-9189-2D98-CF5B-783237DDDD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860" y="4109640"/>
                  <a:ext cx="23688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935A98-8BCF-A9F2-3DF6-D3DDD0C910DB}"/>
                    </a:ext>
                  </a:extLst>
                </p14:cNvPr>
                <p14:cNvContentPartPr/>
                <p14:nvPr/>
              </p14:nvContentPartPr>
              <p14:xfrm>
                <a:off x="1486860" y="4109640"/>
                <a:ext cx="89280" cy="787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935A98-8BCF-A9F2-3DF6-D3DDD0C910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24220" y="4047000"/>
                  <a:ext cx="214920" cy="91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7490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0319BC-7865-2181-A412-C0ACDE966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17151F-4DBF-01A6-EC20-6B53DD09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6" y="222296"/>
            <a:ext cx="4476305" cy="6491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C91D10-E612-74CF-436C-E324E390C2B4}"/>
              </a:ext>
            </a:extLst>
          </p:cNvPr>
          <p:cNvSpPr txBox="1"/>
          <p:nvPr/>
        </p:nvSpPr>
        <p:spPr>
          <a:xfrm rot="21160889">
            <a:off x="379780" y="3809692"/>
            <a:ext cx="5242141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low-quality output is ignorable</a:t>
            </a:r>
          </a:p>
        </p:txBody>
      </p:sp>
    </p:spTree>
    <p:extLst>
      <p:ext uri="{BB962C8B-B14F-4D97-AF65-F5344CB8AC3E}">
        <p14:creationId xmlns:p14="http://schemas.microsoft.com/office/powerpoint/2010/main" val="141954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mmarly - Spelling and Grammar Support. - AHEAD">
            <a:extLst>
              <a:ext uri="{FF2B5EF4-FFF2-40B4-BE49-F238E27FC236}">
                <a16:creationId xmlns:a16="http://schemas.microsoft.com/office/drawing/2014/main" id="{DB9BB0A7-27E4-D317-89C6-4B1EE3B09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808857"/>
            <a:ext cx="9956800" cy="524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E9D4C9-F7EC-86CD-DBCE-CCA1DF2DC8E2}"/>
              </a:ext>
            </a:extLst>
          </p:cNvPr>
          <p:cNvSpPr txBox="1"/>
          <p:nvPr/>
        </p:nvSpPr>
        <p:spPr>
          <a:xfrm rot="21305939">
            <a:off x="34437" y="301027"/>
            <a:ext cx="4895142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Grammarly</a:t>
            </a:r>
          </a:p>
        </p:txBody>
      </p:sp>
    </p:spTree>
    <p:extLst>
      <p:ext uri="{BB962C8B-B14F-4D97-AF65-F5344CB8AC3E}">
        <p14:creationId xmlns:p14="http://schemas.microsoft.com/office/powerpoint/2010/main" val="75920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DA2EE-2BA6-990F-4AB0-1EE5D311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0"/>
            <a:ext cx="711471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E4384-729E-5E3E-1728-C7C0EBF527AE}"/>
              </a:ext>
            </a:extLst>
          </p:cNvPr>
          <p:cNvSpPr txBox="1"/>
          <p:nvPr/>
        </p:nvSpPr>
        <p:spPr>
          <a:xfrm>
            <a:off x="6807200" y="0"/>
            <a:ext cx="538480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nconsolata" pitchFamily="2" charset="77"/>
                <a:ea typeface="Inconsolata" pitchFamily="2" charset="77"/>
              </a:rPr>
              <a:t># Guide</a:t>
            </a:r>
          </a:p>
          <a:p>
            <a:br>
              <a:rPr lang="en-US" sz="1600" dirty="0">
                <a:latin typeface="Inconsolata" pitchFamily="2" charset="77"/>
                <a:ea typeface="Inconsolata" pitchFamily="2" charset="77"/>
              </a:rPr>
            </a:br>
            <a:r>
              <a:rPr lang="en-US" sz="1600" dirty="0">
                <a:latin typeface="Inconsolata" pitchFamily="2" charset="77"/>
                <a:ea typeface="Inconsolata" pitchFamily="2" charset="77"/>
              </a:rPr>
              <a:t>Below are some of the most important AP Style rules for a data journalist to use when editing their work.</a:t>
            </a:r>
          </a:p>
          <a:p>
            <a:br>
              <a:rPr lang="en-US" sz="1600" dirty="0">
                <a:latin typeface="Inconsolata" pitchFamily="2" charset="77"/>
                <a:ea typeface="Inconsolata" pitchFamily="2" charset="77"/>
              </a:rPr>
            </a:br>
            <a:r>
              <a:rPr lang="en-US" sz="1600" dirty="0">
                <a:latin typeface="Inconsolata" pitchFamily="2" charset="77"/>
                <a:ea typeface="Inconsolata" pitchFamily="2" charset="77"/>
              </a:rPr>
              <a:t>- Capitalization: Only capitalize proper nouns, titles directly before a name, and the first word in a sentence.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- Numbers: Spell out numbers one through nine; use figures for 10 and above, except in specific contexts (ages, dimensions, etc.).</a:t>
            </a:r>
          </a:p>
          <a:p>
            <a:endParaRPr lang="en-US" sz="1600" b="1" i="1" dirty="0">
              <a:latin typeface="Inconsolata" pitchFamily="2" charset="77"/>
              <a:ea typeface="Inconsolata" pitchFamily="2" charset="77"/>
            </a:endParaRPr>
          </a:p>
          <a:p>
            <a:r>
              <a:rPr lang="en-US" sz="1600" b="1" i="1" dirty="0">
                <a:latin typeface="Inconsolata" pitchFamily="2" charset="77"/>
                <a:ea typeface="Inconsolata" pitchFamily="2" charset="77"/>
              </a:rPr>
              <a:t>…(many more rules)……..</a:t>
            </a:r>
          </a:p>
          <a:p>
            <a:endParaRPr lang="en-US" sz="1600" dirty="0">
              <a:latin typeface="Inconsolata" pitchFamily="2" charset="77"/>
              <a:ea typeface="Inconsolata" pitchFamily="2" charset="77"/>
            </a:endParaRPr>
          </a:p>
          <a:p>
            <a:r>
              <a:rPr lang="en-US" sz="1600" b="1" dirty="0">
                <a:latin typeface="Inconsolata" pitchFamily="2" charset="77"/>
                <a:ea typeface="Inconsolata" pitchFamily="2" charset="77"/>
              </a:rPr>
              <a:t># Instructions</a:t>
            </a:r>
          </a:p>
          <a:p>
            <a:endParaRPr lang="en-US" sz="1600" dirty="0">
              <a:latin typeface="Inconsolata" pitchFamily="2" charset="77"/>
              <a:ea typeface="Inconsolata" pitchFamily="2" charset="77"/>
            </a:endParaRP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Provide suggestions for improving the text of the work below as a list of bullet points. The text is provided under the 'PAGE TO BE EDITED' heading.</a:t>
            </a:r>
          </a:p>
          <a:p>
            <a:br>
              <a:rPr lang="en-US" sz="1600" b="1" dirty="0">
                <a:latin typeface="Inconsolata" pitchFamily="2" charset="77"/>
                <a:ea typeface="Inconsolata" pitchFamily="2" charset="77"/>
              </a:rPr>
            </a:br>
            <a:r>
              <a:rPr lang="en-US" sz="1600" b="1" dirty="0">
                <a:latin typeface="Inconsolata" pitchFamily="2" charset="77"/>
                <a:ea typeface="Inconsolata" pitchFamily="2" charset="77"/>
              </a:rPr>
              <a:t>## Copy editing guidelines</a:t>
            </a:r>
          </a:p>
          <a:p>
            <a:br>
              <a:rPr lang="en-US" sz="1600" dirty="0">
                <a:latin typeface="Inconsolata" pitchFamily="2" charset="77"/>
                <a:ea typeface="Inconsolata" pitchFamily="2" charset="77"/>
              </a:rPr>
            </a:br>
            <a:r>
              <a:rPr lang="en-US" sz="1600" dirty="0">
                <a:latin typeface="Inconsolata" pitchFamily="2" charset="77"/>
                <a:ea typeface="Inconsolata" pitchFamily="2" charset="77"/>
              </a:rPr>
              <a:t>- Only address the copy of the piece.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- Do not nest bullet points.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- Only use the AP style guide to make suggestions.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- Every bullet point must be something that needs to be fixed.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- Be specific and concise.</a:t>
            </a:r>
          </a:p>
          <a:p>
            <a:r>
              <a:rPr lang="en-US" sz="1600" dirty="0">
                <a:latin typeface="Inconsolata" pitchFamily="2" charset="77"/>
                <a:ea typeface="Inconsolata" pitchFamily="2" charset="77"/>
              </a:rPr>
              <a:t>- Each bullet point should include a specific text change, NOT a general suggestion.</a:t>
            </a:r>
          </a:p>
          <a:p>
            <a:br>
              <a:rPr lang="en-US" sz="1600" dirty="0">
                <a:latin typeface="Inconsolata" pitchFamily="2" charset="77"/>
                <a:ea typeface="Inconsolata" pitchFamily="2" charset="77"/>
              </a:rPr>
            </a:br>
            <a:endParaRPr lang="en-US" sz="1600" dirty="0">
              <a:latin typeface="Inconsolata" pitchFamily="2" charset="77"/>
              <a:ea typeface="Inconsolata" pitchFamily="2" charset="77"/>
            </a:endParaRPr>
          </a:p>
          <a:p>
            <a:endParaRPr lang="en-US" sz="1600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56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DA2EE-2BA6-990F-4AB0-1EE5D311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711471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F65E81-2E13-E7A8-3BE5-9C1B9302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3948">
            <a:off x="5074035" y="165100"/>
            <a:ext cx="70731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877623-297D-4FA1-4754-0D2F302BE982}"/>
              </a:ext>
            </a:extLst>
          </p:cNvPr>
          <p:cNvSpPr txBox="1"/>
          <p:nvPr/>
        </p:nvSpPr>
        <p:spPr>
          <a:xfrm rot="21143664">
            <a:off x="525467" y="1099597"/>
            <a:ext cx="8361492" cy="2185214"/>
          </a:xfrm>
          <a:prstGeom prst="rect">
            <a:avLst/>
          </a:prstGeom>
          <a:solidFill>
            <a:srgbClr val="E2E4E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400" dirty="0">
                <a:solidFill>
                  <a:srgbClr val="1F2328"/>
                </a:solidFill>
                <a:latin typeface="Inconsolata" pitchFamily="2" charset="77"/>
                <a:ea typeface="Inconsolata" pitchFamily="2" charset="77"/>
              </a:rPr>
              <a:t>R</a:t>
            </a:r>
            <a:r>
              <a:rPr lang="en-US" sz="3400" b="0" i="0" dirty="0">
                <a:solidFill>
                  <a:srgbClr val="1F2328"/>
                </a:solidFill>
                <a:effectLst/>
                <a:latin typeface="Inconsolata" pitchFamily="2" charset="77"/>
                <a:ea typeface="Inconsolata" pitchFamily="2" charset="77"/>
              </a:rPr>
              <a:t>eplace "there are millions of sauna's in Finland" with "there are millions of saunas in Finland" to correct the misuse of an apostrophe.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8FBB1-9F73-759F-A82F-3F62B6EF35AE}"/>
              </a:ext>
            </a:extLst>
          </p:cNvPr>
          <p:cNvSpPr txBox="1"/>
          <p:nvPr/>
        </p:nvSpPr>
        <p:spPr>
          <a:xfrm rot="314412">
            <a:off x="4687670" y="3983204"/>
            <a:ext cx="6493081" cy="1661993"/>
          </a:xfrm>
          <a:prstGeom prst="rect">
            <a:avLst/>
          </a:prstGeom>
          <a:solidFill>
            <a:srgbClr val="E2E4E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400" b="0" i="0" dirty="0">
                <a:solidFill>
                  <a:srgbClr val="1F2328"/>
                </a:solidFill>
                <a:effectLst/>
                <a:latin typeface="Inconsolata" pitchFamily="2" charset="77"/>
                <a:ea typeface="Inconsolata" pitchFamily="2" charset="77"/>
              </a:rPr>
              <a:t>Change "two" to "2" and "75" to "75" for consistency with AP style guidelines on ages.</a:t>
            </a:r>
          </a:p>
        </p:txBody>
      </p:sp>
    </p:spTree>
    <p:extLst>
      <p:ext uri="{BB962C8B-B14F-4D97-AF65-F5344CB8AC3E}">
        <p14:creationId xmlns:p14="http://schemas.microsoft.com/office/powerpoint/2010/main" val="181676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3127481" y="1911936"/>
            <a:ext cx="5937036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Suggestions!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717891" y="3429000"/>
            <a:ext cx="8756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not demands!</a:t>
            </a:r>
          </a:p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if it’s silly, ignore it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8F18C8-E735-1EDE-A694-66C25242E830}"/>
              </a:ext>
            </a:extLst>
          </p:cNvPr>
          <p:cNvGrpSpPr/>
          <p:nvPr/>
        </p:nvGrpSpPr>
        <p:grpSpPr>
          <a:xfrm>
            <a:off x="717281" y="678127"/>
            <a:ext cx="2410200" cy="1895040"/>
            <a:chOff x="1078980" y="4197840"/>
            <a:chExt cx="2410200" cy="18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BF98BA8-03E9-4485-6591-DE94ED9D5131}"/>
                    </a:ext>
                  </a:extLst>
                </p14:cNvPr>
                <p14:cNvContentPartPr/>
                <p14:nvPr/>
              </p14:nvContentPartPr>
              <p14:xfrm>
                <a:off x="2111100" y="478500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BF98BA8-03E9-4485-6591-DE94ED9D51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48100" y="4722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54DED4-6BF7-2865-46C2-D68EE8C3539B}"/>
                    </a:ext>
                  </a:extLst>
                </p14:cNvPr>
                <p14:cNvContentPartPr/>
                <p14:nvPr/>
              </p14:nvContentPartPr>
              <p14:xfrm>
                <a:off x="2708700" y="477132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54DED4-6BF7-2865-46C2-D68EE8C353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45700" y="47086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3E6BE4-DBA0-76A8-6805-57661269CC98}"/>
                    </a:ext>
                  </a:extLst>
                </p14:cNvPr>
                <p14:cNvContentPartPr/>
                <p14:nvPr/>
              </p14:nvContentPartPr>
              <p14:xfrm>
                <a:off x="2150340" y="5467560"/>
                <a:ext cx="375120" cy="108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3E6BE4-DBA0-76A8-6805-57661269CC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87700" y="5404920"/>
                  <a:ext cx="500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647428-54B6-9377-5B79-52D69A6E09F1}"/>
                    </a:ext>
                  </a:extLst>
                </p14:cNvPr>
                <p14:cNvContentPartPr/>
                <p14:nvPr/>
              </p14:nvContentPartPr>
              <p14:xfrm>
                <a:off x="1078980" y="4197840"/>
                <a:ext cx="2109600" cy="189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647428-54B6-9377-5B79-52D69A6E09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6340" y="4135200"/>
                  <a:ext cx="2235240" cy="20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F2CFFF-E57E-E386-F8EF-C081439E4C7F}"/>
                    </a:ext>
                  </a:extLst>
                </p14:cNvPr>
                <p14:cNvContentPartPr/>
                <p14:nvPr/>
              </p14:nvContentPartPr>
              <p14:xfrm>
                <a:off x="3134580" y="4420320"/>
                <a:ext cx="354600" cy="46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F2CFFF-E57E-E386-F8EF-C081439E4C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71940" y="4357320"/>
                  <a:ext cx="480240" cy="58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DFB830-20A8-093A-56FE-4C910ED27454}"/>
                  </a:ext>
                </a:extLst>
              </p14:cNvPr>
              <p14:cNvContentPartPr/>
              <p14:nvPr/>
            </p14:nvContentPartPr>
            <p14:xfrm>
              <a:off x="412001" y="1029487"/>
              <a:ext cx="636480" cy="66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DFB830-20A8-093A-56FE-4C910ED274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001" y="966487"/>
                <a:ext cx="762120" cy="78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50CA84D-D9BC-BD65-A160-9D6027BABE8B}"/>
              </a:ext>
            </a:extLst>
          </p:cNvPr>
          <p:cNvGrpSpPr/>
          <p:nvPr/>
        </p:nvGrpSpPr>
        <p:grpSpPr>
          <a:xfrm>
            <a:off x="1530161" y="2563807"/>
            <a:ext cx="788760" cy="517680"/>
            <a:chOff x="1891860" y="6083520"/>
            <a:chExt cx="78876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6B1056-58C3-C99B-CB40-DC509FE3BC41}"/>
                    </a:ext>
                  </a:extLst>
                </p14:cNvPr>
                <p14:cNvContentPartPr/>
                <p14:nvPr/>
              </p14:nvContentPartPr>
              <p14:xfrm>
                <a:off x="1891860" y="6187920"/>
                <a:ext cx="181080" cy="413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6B1056-58C3-C99B-CB40-DC509FE3BC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28860" y="6125280"/>
                  <a:ext cx="3067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6CA8720-010E-ACE7-FE28-DB50958288EC}"/>
                    </a:ext>
                  </a:extLst>
                </p14:cNvPr>
                <p14:cNvContentPartPr/>
                <p14:nvPr/>
              </p14:nvContentPartPr>
              <p14:xfrm>
                <a:off x="2512140" y="6083520"/>
                <a:ext cx="168480" cy="445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6CA8720-010E-ACE7-FE28-DB50958288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49140" y="6020520"/>
                  <a:ext cx="294120" cy="57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23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0319BC-7865-2181-A412-C0ACDE966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17151F-4DBF-01A6-EC20-6B53DD09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6" y="222296"/>
            <a:ext cx="4476305" cy="649165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9D455CB-F8CE-C5F3-D1E0-B5AB2D6B7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81"/>
          <a:stretch/>
        </p:blipFill>
        <p:spPr bwMode="auto">
          <a:xfrm rot="21225472">
            <a:off x="3005727" y="4052610"/>
            <a:ext cx="9110828" cy="17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A9DA4-8DB2-D4A9-1E31-6CFF5B4E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1313">
            <a:off x="5298606" y="681473"/>
            <a:ext cx="6261100" cy="269240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C91D10-E612-74CF-436C-E324E390C2B4}"/>
              </a:ext>
            </a:extLst>
          </p:cNvPr>
          <p:cNvSpPr txBox="1"/>
          <p:nvPr/>
        </p:nvSpPr>
        <p:spPr>
          <a:xfrm rot="21160889">
            <a:off x="379780" y="3809692"/>
            <a:ext cx="5242141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low-quality output is ignorable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4E104-BA50-EB13-7689-32E65808AB4C}"/>
              </a:ext>
            </a:extLst>
          </p:cNvPr>
          <p:cNvSpPr txBox="1"/>
          <p:nvPr/>
        </p:nvSpPr>
        <p:spPr>
          <a:xfrm rot="928199">
            <a:off x="7824901" y="2024437"/>
            <a:ext cx="3608617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tight feedback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FC340-614C-EFD2-F076-267E8F16AD7D}"/>
              </a:ext>
            </a:extLst>
          </p:cNvPr>
          <p:cNvSpPr txBox="1"/>
          <p:nvPr/>
        </p:nvSpPr>
        <p:spPr>
          <a:xfrm rot="20847199">
            <a:off x="6195956" y="3922656"/>
            <a:ext cx="3515706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errors are expected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A6084-9044-40A7-9AEA-FECF8701BC67}"/>
              </a:ext>
            </a:extLst>
          </p:cNvPr>
          <p:cNvSpPr txBox="1"/>
          <p:nvPr/>
        </p:nvSpPr>
        <p:spPr>
          <a:xfrm rot="369158">
            <a:off x="8856278" y="5456225"/>
            <a:ext cx="2007153" cy="338554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(a.k.a. “intern work”)</a:t>
            </a:r>
          </a:p>
        </p:txBody>
      </p:sp>
    </p:spTree>
    <p:extLst>
      <p:ext uri="{BB962C8B-B14F-4D97-AF65-F5344CB8AC3E}">
        <p14:creationId xmlns:p14="http://schemas.microsoft.com/office/powerpoint/2010/main" val="322577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A4795-1EDB-7076-68FD-A0E7F0EF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3207">
            <a:off x="6290018" y="131141"/>
            <a:ext cx="5638971" cy="606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ABF36-B183-0DEE-7E8E-06820D36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6782">
            <a:off x="12532" y="148930"/>
            <a:ext cx="6265998" cy="6026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54AFB-C91A-26A7-9C0C-05B0B0913159}"/>
              </a:ext>
            </a:extLst>
          </p:cNvPr>
          <p:cNvSpPr txBox="1"/>
          <p:nvPr/>
        </p:nvSpPr>
        <p:spPr>
          <a:xfrm rot="21337580">
            <a:off x="1147654" y="5647216"/>
            <a:ext cx="1771491" cy="430887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b="1" i="1" dirty="0">
                <a:effectLst/>
                <a:latin typeface="Helvetica" pitchFamily="2" charset="0"/>
              </a:rPr>
              <a:t>10 weeks</a:t>
            </a:r>
            <a:endParaRPr lang="en-US" sz="2200" b="1" i="1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D26C8-8E53-3AEE-4F24-0A1A5A41C20C}"/>
              </a:ext>
            </a:extLst>
          </p:cNvPr>
          <p:cNvSpPr txBox="1"/>
          <p:nvPr/>
        </p:nvSpPr>
        <p:spPr>
          <a:xfrm rot="216655">
            <a:off x="9244429" y="5647215"/>
            <a:ext cx="1771491" cy="430887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b="1" i="1" dirty="0">
                <a:effectLst/>
                <a:latin typeface="Helvetica" pitchFamily="2" charset="0"/>
              </a:rPr>
              <a:t>12 months</a:t>
            </a:r>
          </a:p>
        </p:txBody>
      </p:sp>
    </p:spTree>
    <p:extLst>
      <p:ext uri="{BB962C8B-B14F-4D97-AF65-F5344CB8AC3E}">
        <p14:creationId xmlns:p14="http://schemas.microsoft.com/office/powerpoint/2010/main" val="3465611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0319BC-7865-2181-A412-C0ACDE966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9D455CB-F8CE-C5F3-D1E0-B5AB2D6B7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81"/>
          <a:stretch/>
        </p:blipFill>
        <p:spPr bwMode="auto">
          <a:xfrm rot="21225472">
            <a:off x="3005727" y="4052610"/>
            <a:ext cx="9110828" cy="17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6FC340-614C-EFD2-F076-267E8F16AD7D}"/>
              </a:ext>
            </a:extLst>
          </p:cNvPr>
          <p:cNvSpPr txBox="1"/>
          <p:nvPr/>
        </p:nvSpPr>
        <p:spPr>
          <a:xfrm rot="20847199">
            <a:off x="6195956" y="3922656"/>
            <a:ext cx="3515706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errors are expected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A6084-9044-40A7-9AEA-FECF8701BC67}"/>
              </a:ext>
            </a:extLst>
          </p:cNvPr>
          <p:cNvSpPr txBox="1"/>
          <p:nvPr/>
        </p:nvSpPr>
        <p:spPr>
          <a:xfrm rot="369158">
            <a:off x="8856278" y="5456225"/>
            <a:ext cx="2007153" cy="338554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(a.k.a. “intern work”)</a:t>
            </a:r>
          </a:p>
        </p:txBody>
      </p:sp>
    </p:spTree>
    <p:extLst>
      <p:ext uri="{BB962C8B-B14F-4D97-AF65-F5344CB8AC3E}">
        <p14:creationId xmlns:p14="http://schemas.microsoft.com/office/powerpoint/2010/main" val="84805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8ECE-CAE4-9A70-6BD4-4BD41CE0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Large language models don’t understand </a:t>
            </a:r>
            <a:r>
              <a:rPr lang="en-US" u="sng" dirty="0">
                <a:latin typeface="Georgia" panose="02040502050405020303" pitchFamily="18" charset="0"/>
              </a:rPr>
              <a:t>facts</a:t>
            </a:r>
            <a:r>
              <a:rPr lang="en-US" dirty="0">
                <a:latin typeface="Georgia" panose="02040502050405020303" pitchFamily="18" charset="0"/>
              </a:rPr>
              <a:t> or </a:t>
            </a:r>
            <a:r>
              <a:rPr lang="en-US" u="sng" dirty="0">
                <a:latin typeface="Georgia" panose="02040502050405020303" pitchFamily="18" charset="0"/>
              </a:rPr>
              <a:t>concepts</a:t>
            </a:r>
            <a:r>
              <a:rPr lang="en-US" dirty="0">
                <a:latin typeface="Georgia" panose="02040502050405020303" pitchFamily="18" charset="0"/>
              </a:rPr>
              <a:t>, they only know </a:t>
            </a:r>
            <a:r>
              <a:rPr lang="en-US" u="sng" dirty="0">
                <a:latin typeface="Georgia" panose="02040502050405020303" pitchFamily="18" charset="0"/>
              </a:rPr>
              <a:t>statistical probability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C9508-D333-10E4-A3F6-03B599935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53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F225F-3A8F-79F8-1DBF-A318DD0C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19601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EBBF0B-7A9E-4E50-6DF6-8BD7180C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7221">
            <a:off x="4218762" y="2564051"/>
            <a:ext cx="8525307" cy="142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C1C544-9A0C-8FE1-C7C1-14DAA5B9E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7221">
            <a:off x="5072411" y="3507331"/>
            <a:ext cx="11385295" cy="570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E46B9D-F8E1-0B72-D416-22FF30616E72}"/>
              </a:ext>
            </a:extLst>
          </p:cNvPr>
          <p:cNvSpPr txBox="1"/>
          <p:nvPr/>
        </p:nvSpPr>
        <p:spPr>
          <a:xfrm>
            <a:off x="5881817" y="250287"/>
            <a:ext cx="6098080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Can be dangerous for translation and summarization</a:t>
            </a:r>
            <a:endParaRPr lang="en-US" sz="3000" b="1" dirty="0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88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D4F13-54E4-DD8C-1C90-8F8BFAC36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45771">
            <a:off x="-944709" y="-567253"/>
            <a:ext cx="14462417" cy="11198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F947E-7403-40CB-E725-150BD2A44048}"/>
              </a:ext>
            </a:extLst>
          </p:cNvPr>
          <p:cNvSpPr txBox="1"/>
          <p:nvPr/>
        </p:nvSpPr>
        <p:spPr>
          <a:xfrm rot="641362">
            <a:off x="4077386" y="1243818"/>
            <a:ext cx="6995430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Translating a restaurant menu?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Errors are probably okay!</a:t>
            </a:r>
          </a:p>
        </p:txBody>
      </p:sp>
    </p:spTree>
    <p:extLst>
      <p:ext uri="{BB962C8B-B14F-4D97-AF65-F5344CB8AC3E}">
        <p14:creationId xmlns:p14="http://schemas.microsoft.com/office/powerpoint/2010/main" val="258912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C96A33-AE5C-1958-33CB-4E81E3D4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57" y="64648"/>
            <a:ext cx="508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9DBA2-0641-99B6-AB1E-026703AC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6" y="0"/>
            <a:ext cx="5080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C429A-A2E9-591B-E188-D68780DE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753">
            <a:off x="4115421" y="2455966"/>
            <a:ext cx="5887968" cy="3370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972F7-E198-E3D1-B33C-DEA0D8F20A4A}"/>
              </a:ext>
            </a:extLst>
          </p:cNvPr>
          <p:cNvSpPr txBox="1"/>
          <p:nvPr/>
        </p:nvSpPr>
        <p:spPr>
          <a:xfrm rot="21046183">
            <a:off x="680943" y="998755"/>
            <a:ext cx="6995430" cy="101566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Writing a story about a law?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Errors are </a:t>
            </a:r>
            <a:r>
              <a:rPr lang="en-US" sz="3000" b="1" u="sng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NOT</a:t>
            </a:r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 okay!</a:t>
            </a:r>
          </a:p>
        </p:txBody>
      </p:sp>
    </p:spTree>
    <p:extLst>
      <p:ext uri="{BB962C8B-B14F-4D97-AF65-F5344CB8AC3E}">
        <p14:creationId xmlns:p14="http://schemas.microsoft.com/office/powerpoint/2010/main" val="361006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01DDF5E-1B7B-8371-FC3E-6B49FD021B9F}"/>
              </a:ext>
            </a:extLst>
          </p:cNvPr>
          <p:cNvGrpSpPr/>
          <p:nvPr/>
        </p:nvGrpSpPr>
        <p:grpSpPr>
          <a:xfrm rot="21390007">
            <a:off x="4859679" y="1889594"/>
            <a:ext cx="7489213" cy="4744235"/>
            <a:chOff x="528066" y="-17412"/>
            <a:chExt cx="11303000" cy="6838639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51934E66-6EE5-C33A-4BF4-5745A6523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66" y="-17412"/>
              <a:ext cx="113030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D9769FA9-BF11-7C17-37A6-19DD92B22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54" y="1498739"/>
              <a:ext cx="11255676" cy="3860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3F002C06-88A9-CF39-DDA9-1D4241B8D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04" y="5322684"/>
              <a:ext cx="11064240" cy="1498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441A121-0EBC-156F-8D37-627855A3E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14179">
            <a:off x="117231" y="-22279"/>
            <a:ext cx="4309588" cy="581794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2ADF307-2730-302B-685E-D0B6A0C20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025" y="3763766"/>
            <a:ext cx="2945359" cy="252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1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87B3-5BD3-EF6D-537F-8A2D1550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Inconsolata" pitchFamily="2" charset="77"/>
              </a:rPr>
              <a:t>When we have many documents, maybe we want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EA945-ACD3-E736-1CD6-E8869099C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570"/>
            <a:ext cx="10515600" cy="25779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Find some examples of similar pieces of news legislation</a:t>
            </a:r>
          </a:p>
          <a:p>
            <a:pPr marL="0" indent="0">
              <a:buNone/>
            </a:pPr>
            <a:r>
              <a:rPr lang="en-US" sz="3000" dirty="0"/>
              <a:t>Find what percent of legislation is about journalism</a:t>
            </a:r>
          </a:p>
          <a:p>
            <a:pPr marL="0" indent="0">
              <a:buNone/>
            </a:pPr>
            <a:r>
              <a:rPr lang="en-US" sz="3000" dirty="0"/>
              <a:t>Get an alert each time journalism legislation is introduced</a:t>
            </a:r>
          </a:p>
          <a:p>
            <a:pPr marL="0" indent="0">
              <a:buNone/>
            </a:pPr>
            <a:r>
              <a:rPr lang="en-US" sz="3000" dirty="0"/>
              <a:t>Find what legislators proposed legislation about journalism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F9620-3905-DD77-B515-5C39A76D8B28}"/>
              </a:ext>
            </a:extLst>
          </p:cNvPr>
          <p:cNvSpPr txBox="1"/>
          <p:nvPr/>
        </p:nvSpPr>
        <p:spPr>
          <a:xfrm rot="21224191">
            <a:off x="6044637" y="4744735"/>
            <a:ext cx="5825580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In these situations, maybe a </a:t>
            </a:r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small error rate 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is okay?</a:t>
            </a:r>
          </a:p>
        </p:txBody>
      </p:sp>
    </p:spTree>
    <p:extLst>
      <p:ext uri="{BB962C8B-B14F-4D97-AF65-F5344CB8AC3E}">
        <p14:creationId xmlns:p14="http://schemas.microsoft.com/office/powerpoint/2010/main" val="1336385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372819" y="2844224"/>
            <a:ext cx="9446361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 little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630680" y="577350"/>
            <a:ext cx="89306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sometimes you have many documents and want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6B01B-A88C-FABE-B6C1-C481752550EC}"/>
              </a:ext>
            </a:extLst>
          </p:cNvPr>
          <p:cNvSpPr txBox="1"/>
          <p:nvPr/>
        </p:nvSpPr>
        <p:spPr>
          <a:xfrm>
            <a:off x="1717892" y="4357865"/>
            <a:ext cx="8756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from or about each of them</a:t>
            </a:r>
          </a:p>
        </p:txBody>
      </p:sp>
    </p:spTree>
    <p:extLst>
      <p:ext uri="{BB962C8B-B14F-4D97-AF65-F5344CB8AC3E}">
        <p14:creationId xmlns:p14="http://schemas.microsoft.com/office/powerpoint/2010/main" val="311122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D865B1-3D3A-C7B0-B3E3-D3B6B550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5" y="284357"/>
            <a:ext cx="9701690" cy="5629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5F885F-9C07-FCF6-44EE-DF16BE97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343">
            <a:off x="2336435" y="3429000"/>
            <a:ext cx="9567051" cy="2968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50EC5-D37D-D42F-D640-1DD46352BFE6}"/>
              </a:ext>
            </a:extLst>
          </p:cNvPr>
          <p:cNvSpPr txBox="1"/>
          <p:nvPr/>
        </p:nvSpPr>
        <p:spPr>
          <a:xfrm rot="580541">
            <a:off x="9464744" y="485943"/>
            <a:ext cx="2314096" cy="5539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818628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5616CD-E471-56A5-5065-AD278FC8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226"/>
            <a:ext cx="9925666" cy="575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7AA52A-AFF1-2F79-FDEB-1EC4BD68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67549">
            <a:off x="1669313" y="4346101"/>
            <a:ext cx="10290354" cy="159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CFCE63-F85C-69FC-CEB4-06C8C2241AA9}"/>
              </a:ext>
            </a:extLst>
          </p:cNvPr>
          <p:cNvSpPr txBox="1"/>
          <p:nvPr/>
        </p:nvSpPr>
        <p:spPr>
          <a:xfrm rot="580541">
            <a:off x="9464744" y="485943"/>
            <a:ext cx="2314096" cy="5539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06996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8278E-FFF6-86F0-E3A2-13BFDFEE8267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A10182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3200" dirty="0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/</a:t>
            </a:r>
            <a:r>
              <a:rPr lang="en-US" sz="3200" dirty="0" err="1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birn</a:t>
            </a:r>
            <a:r>
              <a:rPr lang="en-US" sz="3200" dirty="0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-data</a:t>
            </a:r>
            <a:endParaRPr lang="en-US" sz="3200" dirty="0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774948" y="4648947"/>
            <a:ext cx="8756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tricks for the newsroom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73673-535F-CBC8-1EAD-324C9AC0B0E9}"/>
              </a:ext>
            </a:extLst>
          </p:cNvPr>
          <p:cNvSpPr txBox="1"/>
          <p:nvPr/>
        </p:nvSpPr>
        <p:spPr>
          <a:xfrm>
            <a:off x="1466877" y="2259449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AI for Reporting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1E08F-D858-3A90-9E64-B105E1FFF337}"/>
              </a:ext>
            </a:extLst>
          </p:cNvPr>
          <p:cNvSpPr txBox="1"/>
          <p:nvPr/>
        </p:nvSpPr>
        <p:spPr>
          <a:xfrm rot="20911233">
            <a:off x="325054" y="926200"/>
            <a:ext cx="3134842" cy="1446550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r>
              <a:rPr lang="en-US" sz="2200" b="1" i="1" dirty="0">
                <a:effectLst/>
                <a:latin typeface="Helvetica" pitchFamily="2" charset="0"/>
              </a:rPr>
              <a:t>Jonathan Soma</a:t>
            </a:r>
          </a:p>
          <a:p>
            <a:r>
              <a:rPr lang="en-US" sz="2200" b="1" i="1" dirty="0">
                <a:latin typeface="Helvetica" pitchFamily="2" charset="0"/>
              </a:rPr>
              <a:t>Columbia University</a:t>
            </a:r>
          </a:p>
          <a:p>
            <a:r>
              <a:rPr lang="en-US" sz="2200" b="1" i="1" dirty="0">
                <a:latin typeface="Helvetica" pitchFamily="2" charset="0"/>
              </a:rPr>
              <a:t>js4571@columbia.edu</a:t>
            </a:r>
          </a:p>
          <a:p>
            <a:r>
              <a:rPr lang="en-US" sz="2200" b="1" i="1" dirty="0">
                <a:latin typeface="Helvetica" pitchFamily="2" charset="0"/>
              </a:rPr>
              <a:t>@</a:t>
            </a:r>
            <a:r>
              <a:rPr lang="en-US" sz="2200" b="1" i="1" dirty="0" err="1">
                <a:latin typeface="Helvetica" pitchFamily="2" charset="0"/>
              </a:rPr>
              <a:t>dangerscarf</a:t>
            </a:r>
            <a:endParaRPr lang="en-US" sz="2200" b="1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77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BD316-FDD0-393F-C71A-2D4372D6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672"/>
            <a:ext cx="7772400" cy="565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D20133-AD98-88C5-2D74-11E4A132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8243">
            <a:off x="7207392" y="656480"/>
            <a:ext cx="5311657" cy="43908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EE9974-3DBB-F997-0C5C-50D2E103E634}"/>
                  </a:ext>
                </a:extLst>
              </p14:cNvPr>
              <p14:cNvContentPartPr/>
              <p14:nvPr/>
            </p14:nvContentPartPr>
            <p14:xfrm>
              <a:off x="3113917" y="3733994"/>
              <a:ext cx="5643360" cy="2364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EE9974-3DBB-F997-0C5C-50D2E103E6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0917" y="3671354"/>
                <a:ext cx="5769000" cy="248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9982E34-898D-CE15-1FAB-0F0846D3E407}"/>
              </a:ext>
            </a:extLst>
          </p:cNvPr>
          <p:cNvGrpSpPr/>
          <p:nvPr/>
        </p:nvGrpSpPr>
        <p:grpSpPr>
          <a:xfrm>
            <a:off x="4132753" y="1996745"/>
            <a:ext cx="3486600" cy="2033280"/>
            <a:chOff x="4132753" y="1996745"/>
            <a:chExt cx="3486600" cy="20332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9296E3-3ADA-5C68-A29A-622A2BC436C6}"/>
                </a:ext>
              </a:extLst>
            </p:cNvPr>
            <p:cNvGrpSpPr/>
            <p:nvPr/>
          </p:nvGrpSpPr>
          <p:grpSpPr>
            <a:xfrm>
              <a:off x="4132753" y="2218145"/>
              <a:ext cx="2226240" cy="1611000"/>
              <a:chOff x="4754077" y="2253314"/>
              <a:chExt cx="2226240" cy="161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980D7C15-C038-2873-91F1-F9954A723040}"/>
                      </a:ext>
                    </a:extLst>
                  </p14:cNvPr>
                  <p14:cNvContentPartPr/>
                  <p14:nvPr/>
                </p14:nvContentPartPr>
                <p14:xfrm>
                  <a:off x="4754077" y="2631674"/>
                  <a:ext cx="634680" cy="8643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80D7C15-C038-2873-91F1-F9954A72304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691077" y="2569034"/>
                    <a:ext cx="760320" cy="9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5E2DB19B-EF61-22A0-C76B-C05255990DC4}"/>
                      </a:ext>
                    </a:extLst>
                  </p14:cNvPr>
                  <p14:cNvContentPartPr/>
                  <p14:nvPr/>
                </p14:nvContentPartPr>
                <p14:xfrm>
                  <a:off x="5349517" y="3863954"/>
                  <a:ext cx="36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5E2DB19B-EF61-22A0-C76B-C05255990DC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286517" y="3801314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D14A257-F4D4-E848-3FF6-85FE8083E7A9}"/>
                      </a:ext>
                    </a:extLst>
                  </p14:cNvPr>
                  <p14:cNvContentPartPr/>
                  <p14:nvPr/>
                </p14:nvContentPartPr>
                <p14:xfrm>
                  <a:off x="6190477" y="2253314"/>
                  <a:ext cx="789840" cy="12675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D14A257-F4D4-E848-3FF6-85FE8083E7A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127477" y="2190314"/>
                    <a:ext cx="915480" cy="1393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DA73195-93AA-40F9-7270-CBBF79F09978}"/>
                    </a:ext>
                  </a:extLst>
                </p14:cNvPr>
                <p14:cNvContentPartPr/>
                <p14:nvPr/>
              </p14:nvContentPartPr>
              <p14:xfrm>
                <a:off x="5788753" y="3888545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DA73195-93AA-40F9-7270-CBBF79F099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25753" y="38259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027994-BA49-5671-EAF1-EB66F0139E01}"/>
                    </a:ext>
                  </a:extLst>
                </p14:cNvPr>
                <p14:cNvContentPartPr/>
                <p14:nvPr/>
              </p14:nvContentPartPr>
              <p14:xfrm>
                <a:off x="6937513" y="1996745"/>
                <a:ext cx="681840" cy="152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027994-BA49-5671-EAF1-EB66F0139E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74873" y="1933745"/>
                  <a:ext cx="807480" cy="16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3EA2C8-9806-FC73-57BA-EBC1981AE68D}"/>
                    </a:ext>
                  </a:extLst>
                </p14:cNvPr>
                <p14:cNvContentPartPr/>
                <p14:nvPr/>
              </p14:nvContentPartPr>
              <p14:xfrm>
                <a:off x="6760753" y="4029665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3EA2C8-9806-FC73-57BA-EBC1981AE6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97753" y="39666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5758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97F76-0E24-50C8-C510-660773EB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604">
            <a:off x="111577" y="2368674"/>
            <a:ext cx="6200077" cy="2120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8367C0-C77E-A554-E637-3F681EBD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365">
            <a:off x="6404705" y="465919"/>
            <a:ext cx="5668461" cy="2536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EFE21C-11D2-5D7D-70D5-9E94AA86B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604">
            <a:off x="4281327" y="4661143"/>
            <a:ext cx="7346826" cy="21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03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E77C1-37E7-F688-8EE9-59E0319F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00360"/>
            <a:ext cx="9982200" cy="66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91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67BDCD-5303-E7DA-B589-FD0F5578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1271588"/>
            <a:ext cx="4503861" cy="3854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339B3E-19AA-C839-0F28-6FBD5707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425"/>
            <a:ext cx="6257129" cy="4185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572FE0-7770-3C1E-F09D-35F46819E5F8}"/>
                  </a:ext>
                </a:extLst>
              </p14:cNvPr>
              <p14:cNvContentPartPr/>
              <p14:nvPr/>
            </p14:nvContentPartPr>
            <p14:xfrm>
              <a:off x="4625820" y="222480"/>
              <a:ext cx="3956040" cy="101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572FE0-7770-3C1E-F09D-35F46819E5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3180" y="159480"/>
                <a:ext cx="4081680" cy="11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4D9205-FBC2-00CF-B96F-C3085A796C67}"/>
                  </a:ext>
                </a:extLst>
              </p14:cNvPr>
              <p14:cNvContentPartPr/>
              <p14:nvPr/>
            </p14:nvContentPartPr>
            <p14:xfrm>
              <a:off x="4033260" y="5274000"/>
              <a:ext cx="4449240" cy="872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4D9205-FBC2-00CF-B96F-C3085A796C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0620" y="5211360"/>
                <a:ext cx="4574880" cy="9979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B8A70BB-5063-8C6B-E974-F4A1CE77CBA5}"/>
              </a:ext>
            </a:extLst>
          </p:cNvPr>
          <p:cNvSpPr txBox="1"/>
          <p:nvPr/>
        </p:nvSpPr>
        <p:spPr>
          <a:xfrm>
            <a:off x="5594589" y="74784"/>
            <a:ext cx="2018501" cy="430887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asks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82E65-96D5-1CF2-A0EA-68217E3DFDC7}"/>
              </a:ext>
            </a:extLst>
          </p:cNvPr>
          <p:cNvSpPr txBox="1"/>
          <p:nvPr/>
        </p:nvSpPr>
        <p:spPr>
          <a:xfrm>
            <a:off x="5318410" y="5908569"/>
            <a:ext cx="1877437" cy="430887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gives answer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51E34F-8BE9-A7C0-B709-960ED0664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45354">
            <a:off x="2707995" y="3529059"/>
            <a:ext cx="3835652" cy="113817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2605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8DCB2E-7E95-0DA9-7FAA-424345CF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7480">
            <a:off x="-228600" y="732265"/>
            <a:ext cx="6879495" cy="4821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E6508-2C12-FC79-7BE2-67E7BE1A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3739">
            <a:off x="5040471" y="239730"/>
            <a:ext cx="7375872" cy="32726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4653E-B0DF-2991-A955-8D4304DE5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6751">
            <a:off x="4280683" y="4104593"/>
            <a:ext cx="7645735" cy="287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EB0D01-7444-4BA1-A497-7420DC9C2424}"/>
              </a:ext>
            </a:extLst>
          </p:cNvPr>
          <p:cNvSpPr txBox="1"/>
          <p:nvPr/>
        </p:nvSpPr>
        <p:spPr>
          <a:xfrm>
            <a:off x="4651241" y="2990509"/>
            <a:ext cx="2954655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Inconsolata" pitchFamily="2" charset="77"/>
                <a:ea typeface="AppleMyungjo" pitchFamily="2" charset="-127"/>
              </a:rPr>
              <a:t>API keys</a:t>
            </a:r>
          </a:p>
        </p:txBody>
      </p:sp>
    </p:spTree>
    <p:extLst>
      <p:ext uri="{BB962C8B-B14F-4D97-AF65-F5344CB8AC3E}">
        <p14:creationId xmlns:p14="http://schemas.microsoft.com/office/powerpoint/2010/main" val="3504379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aude-sky">
            <a:hlinkClick r:id="" action="ppaction://media"/>
            <a:extLst>
              <a:ext uri="{FF2B5EF4-FFF2-40B4-BE49-F238E27FC236}">
                <a16:creationId xmlns:a16="http://schemas.microsoft.com/office/drawing/2014/main" id="{D3576675-30EE-9BC0-8D36-75126F60A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84436"/>
            <a:ext cx="12217063" cy="72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lor-formula">
            <a:hlinkClick r:id="" action="ppaction://media"/>
            <a:extLst>
              <a:ext uri="{FF2B5EF4-FFF2-40B4-BE49-F238E27FC236}">
                <a16:creationId xmlns:a16="http://schemas.microsoft.com/office/drawing/2014/main" id="{6C3B17EF-FF71-6930-FD93-92EE8F6624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86" y="-184437"/>
            <a:ext cx="12197286" cy="72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6913B-D5C2-E146-4867-9D07977C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902" y="2016026"/>
            <a:ext cx="8000093" cy="4024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A9468-B7CB-D773-B065-26EF99A6D127}"/>
              </a:ext>
            </a:extLst>
          </p:cNvPr>
          <p:cNvSpPr txBox="1"/>
          <p:nvPr/>
        </p:nvSpPr>
        <p:spPr>
          <a:xfrm>
            <a:off x="886459" y="688165"/>
            <a:ext cx="10724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=CLAUDEEXTRACT(</a:t>
            </a:r>
            <a:r>
              <a:rPr lang="en-US" sz="4000" b="1" dirty="0">
                <a:latin typeface="Inconsolata" pitchFamily="2" charset="77"/>
                <a:ea typeface="Inconsolata" pitchFamily="2" charset="77"/>
              </a:rPr>
              <a:t>"</a:t>
            </a:r>
            <a:r>
              <a:rPr lang="en-US" sz="4000" b="1" dirty="0" err="1">
                <a:latin typeface="Arial" panose="020B0604020202020204" pitchFamily="34" charset="0"/>
                <a:ea typeface="Inconsolata" pitchFamily="2" charset="77"/>
              </a:rPr>
              <a:t>cor</a:t>
            </a:r>
            <a:r>
              <a:rPr lang="en-US" sz="4000" b="1" dirty="0">
                <a:latin typeface="Arial" panose="020B0604020202020204" pitchFamily="34" charset="0"/>
                <a:ea typeface="Inconsolata" pitchFamily="2" charset="77"/>
              </a:rPr>
              <a:t> (</a:t>
            </a:r>
            <a:r>
              <a:rPr lang="en-US" sz="4000" b="1" dirty="0" err="1">
                <a:latin typeface="Arial" panose="020B0604020202020204" pitchFamily="34" charset="0"/>
                <a:ea typeface="Inconsolata" pitchFamily="2" charset="77"/>
              </a:rPr>
              <a:t>em</a:t>
            </a:r>
            <a:r>
              <a:rPr lang="en-US" sz="4000" b="1" dirty="0">
                <a:latin typeface="Arial" panose="020B0604020202020204" pitchFamily="34" charset="0"/>
                <a:ea typeface="Inconsolata" pitchFamily="2" charset="77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ea typeface="Inconsolata" pitchFamily="2" charset="77"/>
              </a:rPr>
              <a:t>português</a:t>
            </a:r>
            <a:r>
              <a:rPr lang="en-US" sz="4000" b="1" dirty="0">
                <a:latin typeface="Arial" panose="020B0604020202020204" pitchFamily="34" charset="0"/>
                <a:ea typeface="Inconsolata" pitchFamily="2" charset="77"/>
              </a:rPr>
              <a:t>)</a:t>
            </a:r>
            <a:r>
              <a:rPr lang="en-US" sz="4000" b="1" dirty="0">
                <a:latin typeface="Inconsolata" pitchFamily="2" charset="77"/>
                <a:ea typeface="Inconsolata" pitchFamily="2" charset="77"/>
              </a:rPr>
              <a:t>”,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A2)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142872-1993-AEF7-36DC-68C3F68D310E}"/>
                  </a:ext>
                </a:extLst>
              </p14:cNvPr>
              <p14:cNvContentPartPr/>
              <p14:nvPr/>
            </p14:nvContentPartPr>
            <p14:xfrm>
              <a:off x="886459" y="4055297"/>
              <a:ext cx="667800" cy="311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142872-1993-AEF7-36DC-68C3F68D31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459" y="3992657"/>
                <a:ext cx="793440" cy="43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E90E96-EF6E-AADD-7BD4-6C70D8CD80EC}"/>
              </a:ext>
            </a:extLst>
          </p:cNvPr>
          <p:cNvGrpSpPr/>
          <p:nvPr/>
        </p:nvGrpSpPr>
        <p:grpSpPr>
          <a:xfrm>
            <a:off x="508819" y="2932817"/>
            <a:ext cx="2112120" cy="1906200"/>
            <a:chOff x="6976" y="3241576"/>
            <a:chExt cx="2112120" cy="19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186EF5-26BF-B3F2-1458-F205690A3864}"/>
                    </a:ext>
                  </a:extLst>
                </p14:cNvPr>
                <p14:cNvContentPartPr/>
                <p14:nvPr/>
              </p14:nvContentPartPr>
              <p14:xfrm>
                <a:off x="473536" y="3818656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186EF5-26BF-B3F2-1458-F205690A38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0896" y="375565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2DA8E8-1346-50D9-196E-67AC22F5B2E5}"/>
                    </a:ext>
                  </a:extLst>
                </p14:cNvPr>
                <p14:cNvContentPartPr/>
                <p14:nvPr/>
              </p14:nvContentPartPr>
              <p14:xfrm>
                <a:off x="921376" y="3817576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2DA8E8-1346-50D9-196E-67AC22F5B2E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8736" y="375457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6ACC5B-32D2-D675-7DDB-BB80098F1039}"/>
                    </a:ext>
                  </a:extLst>
                </p14:cNvPr>
                <p14:cNvContentPartPr/>
                <p14:nvPr/>
              </p14:nvContentPartPr>
              <p14:xfrm>
                <a:off x="6976" y="3241576"/>
                <a:ext cx="2112120" cy="190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6ACC5B-32D2-D675-7DDB-BB80098F10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55664" y="3178936"/>
                  <a:ext cx="2237760" cy="20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67BAC4-5661-66B0-905A-AFC05CB09A2A}"/>
                  </a:ext>
                </a:extLst>
              </p14:cNvPr>
              <p14:cNvContentPartPr/>
              <p14:nvPr/>
            </p14:nvContentPartPr>
            <p14:xfrm>
              <a:off x="8254936" y="1570096"/>
              <a:ext cx="685440" cy="1199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67BAC4-5661-66B0-905A-AFC05CB09A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92296" y="1507456"/>
                <a:ext cx="811080" cy="13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043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3A178-8103-FB2C-58B1-608935C6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894" y="2208137"/>
            <a:ext cx="5486400" cy="2424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77ACE-13C7-6BE4-077F-4C029C3E9954}"/>
              </a:ext>
            </a:extLst>
          </p:cNvPr>
          <p:cNvSpPr txBox="1"/>
          <p:nvPr/>
        </p:nvSpPr>
        <p:spPr>
          <a:xfrm>
            <a:off x="417851" y="505359"/>
            <a:ext cx="10724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=CLAUDEEXTRACT(</a:t>
            </a:r>
            <a:r>
              <a:rPr lang="en-US" sz="4000" b="1" dirty="0">
                <a:latin typeface="Inconsolata" pitchFamily="2" charset="77"/>
                <a:ea typeface="Inconsolata" pitchFamily="2" charset="77"/>
              </a:rPr>
              <a:t>“</a:t>
            </a:r>
            <a:r>
              <a:rPr lang="en-US" sz="4000" b="1" dirty="0" err="1">
                <a:latin typeface="Inconsolata" pitchFamily="2" charset="77"/>
                <a:ea typeface="Inconsolata" pitchFamily="2" charset="77"/>
              </a:rPr>
              <a:t>ngjyra</a:t>
            </a:r>
            <a:r>
              <a:rPr lang="en-US" sz="4000" b="1" dirty="0">
                <a:latin typeface="Inconsolata" pitchFamily="2" charset="77"/>
                <a:ea typeface="Inconsolata" pitchFamily="2" charset="77"/>
              </a:rPr>
              <a:t> (</a:t>
            </a:r>
            <a:r>
              <a:rPr lang="en-US" sz="4000" b="1" dirty="0" err="1">
                <a:latin typeface="Inconsolata" pitchFamily="2" charset="77"/>
                <a:ea typeface="Inconsolata" pitchFamily="2" charset="77"/>
              </a:rPr>
              <a:t>në</a:t>
            </a:r>
            <a:r>
              <a:rPr lang="en-US" sz="4000" b="1" dirty="0"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4000" b="1" dirty="0" err="1">
                <a:latin typeface="Inconsolata" pitchFamily="2" charset="77"/>
                <a:ea typeface="Inconsolata" pitchFamily="2" charset="77"/>
              </a:rPr>
              <a:t>shqip</a:t>
            </a:r>
            <a:r>
              <a:rPr lang="en-US" sz="4000" b="1" dirty="0">
                <a:latin typeface="Inconsolata" pitchFamily="2" charset="77"/>
                <a:ea typeface="Inconsolata" pitchFamily="2" charset="77"/>
              </a:rPr>
              <a:t>)”,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25732-1AE1-9784-033E-00C7874C68F7}"/>
              </a:ext>
            </a:extLst>
          </p:cNvPr>
          <p:cNvSpPr txBox="1"/>
          <p:nvPr/>
        </p:nvSpPr>
        <p:spPr>
          <a:xfrm>
            <a:off x="-232475" y="5752792"/>
            <a:ext cx="12662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=CLAUDEEXTRACT(</a:t>
            </a:r>
            <a:r>
              <a:rPr lang="en-US" sz="3600" b="1" dirty="0">
                <a:latin typeface="Inconsolata" pitchFamily="2" charset="77"/>
                <a:ea typeface="Inconsolata" pitchFamily="2" charset="77"/>
              </a:rPr>
              <a:t>"</a:t>
            </a:r>
            <a:r>
              <a:rPr lang="ru-RU" sz="3600" b="1" dirty="0" err="1">
                <a:latin typeface="Arial" panose="020B0604020202020204" pitchFamily="34" charset="0"/>
                <a:ea typeface="Inconsolata" pitchFamily="2" charset="77"/>
              </a:rPr>
              <a:t>колір</a:t>
            </a:r>
            <a:r>
              <a:rPr lang="ru-RU" sz="3600" b="1" dirty="0">
                <a:latin typeface="Arial" panose="020B0604020202020204" pitchFamily="34" charset="0"/>
                <a:ea typeface="Inconsolata" pitchFamily="2" charset="77"/>
              </a:rPr>
              <a:t> (</a:t>
            </a:r>
            <a:r>
              <a:rPr lang="ru-RU" sz="3600" b="1" dirty="0" err="1">
                <a:latin typeface="Arial" panose="020B0604020202020204" pitchFamily="34" charset="0"/>
                <a:ea typeface="Inconsolata" pitchFamily="2" charset="77"/>
              </a:rPr>
              <a:t>українською</a:t>
            </a:r>
            <a:r>
              <a:rPr lang="ru-RU" sz="3600" b="1" dirty="0">
                <a:latin typeface="Arial" panose="020B0604020202020204" pitchFamily="34" charset="0"/>
                <a:ea typeface="Inconsolata" pitchFamily="2" charset="77"/>
              </a:rPr>
              <a:t> мовою)</a:t>
            </a:r>
            <a:r>
              <a:rPr lang="en-US" sz="3600" b="1" dirty="0">
                <a:latin typeface="Inconsolata" pitchFamily="2" charset="77"/>
                <a:ea typeface="Inconsolata" pitchFamily="2" charset="77"/>
              </a:rPr>
              <a:t>”,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A2)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4D831D-369E-0F29-3E0A-9E63CD380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6889"/>
            <a:ext cx="6478894" cy="24242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663C3E-4D8F-42AC-2F29-6C5CBBF20E19}"/>
                  </a:ext>
                </a:extLst>
              </p14:cNvPr>
              <p14:cNvContentPartPr/>
              <p14:nvPr/>
            </p14:nvContentPartPr>
            <p14:xfrm>
              <a:off x="3186608" y="1321929"/>
              <a:ext cx="932400" cy="89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663C3E-4D8F-42AC-2F29-6C5CBBF20E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968" y="1258929"/>
                <a:ext cx="105804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B4DC57-8BF1-0535-2462-0794B3CB9D01}"/>
                  </a:ext>
                </a:extLst>
              </p14:cNvPr>
              <p14:cNvContentPartPr/>
              <p14:nvPr/>
            </p14:nvContentPartPr>
            <p14:xfrm>
              <a:off x="8838780" y="4632360"/>
              <a:ext cx="1596960" cy="102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B4DC57-8BF1-0535-2462-0794B3CB9D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6140" y="4569360"/>
                <a:ext cx="1722600" cy="11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315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A9468-B7CB-D773-B065-26EF99A6D127}"/>
              </a:ext>
            </a:extLst>
          </p:cNvPr>
          <p:cNvSpPr txBox="1"/>
          <p:nvPr/>
        </p:nvSpPr>
        <p:spPr>
          <a:xfrm>
            <a:off x="6329548" y="1717187"/>
            <a:ext cx="305230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=CLAUDE(B2)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C9E7B-10DD-5ECA-4469-0C74F687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6" y="2696097"/>
            <a:ext cx="10784837" cy="3560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9E6AF-FEB2-47F2-B887-68D4428B095B}"/>
              </a:ext>
            </a:extLst>
          </p:cNvPr>
          <p:cNvSpPr txBox="1"/>
          <p:nvPr/>
        </p:nvSpPr>
        <p:spPr>
          <a:xfrm>
            <a:off x="263856" y="434557"/>
            <a:ext cx="1028674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rgbClr val="C04F14"/>
                </a:solidFill>
                <a:latin typeface="Inconsolata" pitchFamily="2" charset="77"/>
                <a:ea typeface="Inconsolata" pitchFamily="2" charset="77"/>
              </a:rPr>
              <a:t>=CONCATENATE(</a:t>
            </a:r>
            <a:r>
              <a:rPr lang="en-US" sz="3400" b="1" dirty="0">
                <a:latin typeface="Inconsolata" pitchFamily="2" charset="77"/>
                <a:ea typeface="Inconsolata" pitchFamily="2" charset="77"/>
              </a:rPr>
              <a:t>"Qual </a:t>
            </a:r>
            <a:r>
              <a:rPr lang="en-US" sz="3400" b="1" dirty="0" err="1">
                <a:latin typeface="Inconsolata" pitchFamily="2" charset="77"/>
                <a:ea typeface="Inconsolata" pitchFamily="2" charset="77"/>
              </a:rPr>
              <a:t>é</a:t>
            </a:r>
            <a:r>
              <a:rPr lang="en-US" sz="3400" b="1" dirty="0">
                <a:latin typeface="Inconsolata" pitchFamily="2" charset="77"/>
                <a:ea typeface="Inconsolata" pitchFamily="2" charset="77"/>
              </a:rPr>
              <a:t> a </a:t>
            </a:r>
            <a:r>
              <a:rPr lang="en-US" sz="3400" b="1" dirty="0" err="1">
                <a:latin typeface="Inconsolata" pitchFamily="2" charset="77"/>
                <a:ea typeface="Inconsolata" pitchFamily="2" charset="77"/>
              </a:rPr>
              <a:t>cor</a:t>
            </a:r>
            <a:r>
              <a:rPr lang="en-US" sz="3400" b="1" dirty="0">
                <a:latin typeface="Inconsolata" pitchFamily="2" charset="77"/>
                <a:ea typeface="Inconsolata" pitchFamily="2" charset="77"/>
              </a:rPr>
              <a:t> de ‘"</a:t>
            </a:r>
            <a:r>
              <a:rPr lang="en-US" sz="3400" dirty="0">
                <a:solidFill>
                  <a:srgbClr val="C04F14"/>
                </a:solidFill>
                <a:latin typeface="Inconsolata" pitchFamily="2" charset="77"/>
                <a:ea typeface="Inconsolata" pitchFamily="2" charset="77"/>
              </a:rPr>
              <a:t>, A2,</a:t>
            </a:r>
            <a:r>
              <a:rPr lang="en-US" sz="3400" dirty="0">
                <a:solidFill>
                  <a:srgbClr val="EE924F"/>
                </a:solidFill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3400" b="1" dirty="0">
                <a:latin typeface="Inconsolata" pitchFamily="2" charset="77"/>
                <a:ea typeface="Inconsolata" pitchFamily="2" charset="77"/>
              </a:rPr>
              <a:t>"'? </a:t>
            </a:r>
            <a:r>
              <a:rPr lang="en-US" sz="3400" b="1" dirty="0" err="1">
                <a:latin typeface="Inconsolata" pitchFamily="2" charset="77"/>
                <a:ea typeface="Inconsolata" pitchFamily="2" charset="77"/>
              </a:rPr>
              <a:t>Responda</a:t>
            </a:r>
            <a:r>
              <a:rPr lang="en-US" sz="3400" b="1" dirty="0"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3400" b="1" dirty="0" err="1">
                <a:latin typeface="Inconsolata" pitchFamily="2" charset="77"/>
                <a:ea typeface="Inconsolata" pitchFamily="2" charset="77"/>
              </a:rPr>
              <a:t>em</a:t>
            </a:r>
            <a:r>
              <a:rPr lang="en-US" sz="3400" b="1" dirty="0"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3400" b="1" dirty="0" err="1">
                <a:latin typeface="Inconsolata" pitchFamily="2" charset="77"/>
                <a:ea typeface="Inconsolata" pitchFamily="2" charset="77"/>
              </a:rPr>
              <a:t>uma</a:t>
            </a:r>
            <a:r>
              <a:rPr lang="en-US" sz="3400" b="1" dirty="0">
                <a:latin typeface="Inconsolata" pitchFamily="2" charset="77"/>
                <a:ea typeface="Inconsolata" pitchFamily="2" charset="77"/>
              </a:rPr>
              <a:t> </a:t>
            </a:r>
            <a:r>
              <a:rPr lang="en-US" sz="3400" b="1" dirty="0" err="1">
                <a:latin typeface="Inconsolata" pitchFamily="2" charset="77"/>
                <a:ea typeface="Inconsolata" pitchFamily="2" charset="77"/>
              </a:rPr>
              <a:t>ou</a:t>
            </a:r>
            <a:r>
              <a:rPr lang="en-US" sz="3400" b="1" dirty="0">
                <a:latin typeface="Inconsolata" pitchFamily="2" charset="77"/>
                <a:ea typeface="Inconsolata" pitchFamily="2" charset="77"/>
              </a:rPr>
              <a:t> duas </a:t>
            </a:r>
            <a:r>
              <a:rPr lang="en-US" sz="3400" b="1" dirty="0" err="1">
                <a:latin typeface="Inconsolata" pitchFamily="2" charset="77"/>
                <a:ea typeface="Inconsolata" pitchFamily="2" charset="77"/>
              </a:rPr>
              <a:t>palavras</a:t>
            </a:r>
            <a:r>
              <a:rPr lang="en-US" sz="3400" b="1" dirty="0">
                <a:latin typeface="Inconsolata" pitchFamily="2" charset="77"/>
                <a:ea typeface="Inconsolata" pitchFamily="2" charset="77"/>
              </a:rPr>
              <a:t>.”</a:t>
            </a:r>
            <a:r>
              <a:rPr lang="en-US" sz="3400" dirty="0">
                <a:solidFill>
                  <a:srgbClr val="C04F14"/>
                </a:solidFill>
                <a:latin typeface="Inconsolata" pitchFamily="2" charset="77"/>
                <a:ea typeface="Inconsolata" pitchFamily="2" charset="77"/>
              </a:rPr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176F3E-D839-7C26-84AF-7B08A9825B99}"/>
              </a:ext>
            </a:extLst>
          </p:cNvPr>
          <p:cNvGrpSpPr/>
          <p:nvPr/>
        </p:nvGrpSpPr>
        <p:grpSpPr>
          <a:xfrm>
            <a:off x="10152071" y="293742"/>
            <a:ext cx="1607863" cy="1480451"/>
            <a:chOff x="6099976" y="1474336"/>
            <a:chExt cx="1825560" cy="15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9E9BBC-A6F3-DC33-AC5C-5CBD160D52B0}"/>
                    </a:ext>
                  </a:extLst>
                </p14:cNvPr>
                <p14:cNvContentPartPr/>
                <p14:nvPr/>
              </p14:nvContentPartPr>
              <p14:xfrm>
                <a:off x="6619096" y="2551816"/>
                <a:ext cx="469440" cy="10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9E9BBC-A6F3-DC33-AC5C-5CBD160D52B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47535" y="2486963"/>
                  <a:ext cx="612153" cy="23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2451BF2-902E-7A88-6A0D-947A7AB6F246}"/>
                </a:ext>
              </a:extLst>
            </p:cNvPr>
            <p:cNvGrpSpPr/>
            <p:nvPr/>
          </p:nvGrpSpPr>
          <p:grpSpPr>
            <a:xfrm>
              <a:off x="6099976" y="1474336"/>
              <a:ext cx="1825560" cy="1530000"/>
              <a:chOff x="6099976" y="1474336"/>
              <a:chExt cx="1825560" cy="153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401849AE-5590-ED4C-B769-BDCCCCF94AED}"/>
                      </a:ext>
                    </a:extLst>
                  </p14:cNvPr>
                  <p14:cNvContentPartPr/>
                  <p14:nvPr/>
                </p14:nvContentPartPr>
                <p14:xfrm>
                  <a:off x="6513976" y="2019736"/>
                  <a:ext cx="360" cy="3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401849AE-5590-ED4C-B769-BDCCCCF94AE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451336" y="1957096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55CE7C9-2862-0E6D-B43C-4A9D890FE3D8}"/>
                      </a:ext>
                    </a:extLst>
                  </p14:cNvPr>
                  <p14:cNvContentPartPr/>
                  <p14:nvPr/>
                </p14:nvContentPartPr>
                <p14:xfrm>
                  <a:off x="7003216" y="1998136"/>
                  <a:ext cx="360" cy="3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55CE7C9-2862-0E6D-B43C-4A9D890FE3D8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940216" y="1935496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8D544F7B-ECEE-F246-ECEC-E0621B98400F}"/>
                      </a:ext>
                    </a:extLst>
                  </p14:cNvPr>
                  <p14:cNvContentPartPr/>
                  <p14:nvPr/>
                </p14:nvContentPartPr>
                <p14:xfrm>
                  <a:off x="6099976" y="1474336"/>
                  <a:ext cx="1825560" cy="153000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8D544F7B-ECEE-F246-ECEC-E0621B98400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28442" y="1409610"/>
                    <a:ext cx="1968220" cy="165982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9EE4F7E-B27A-74E3-9CDD-65E4C9B87CCA}"/>
                  </a:ext>
                </a:extLst>
              </p14:cNvPr>
              <p14:cNvContentPartPr/>
              <p14:nvPr/>
            </p14:nvContentPartPr>
            <p14:xfrm>
              <a:off x="2984896" y="1659736"/>
              <a:ext cx="475560" cy="9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9EE4F7E-B27A-74E3-9CDD-65E4C9B87C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1896" y="1597096"/>
                <a:ext cx="60120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35812A-F032-FB70-316F-5114984B49A3}"/>
                  </a:ext>
                </a:extLst>
              </p14:cNvPr>
              <p14:cNvContentPartPr/>
              <p14:nvPr/>
            </p14:nvContentPartPr>
            <p14:xfrm>
              <a:off x="9207104" y="2023938"/>
              <a:ext cx="923040" cy="722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35812A-F032-FB70-316F-5114984B49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4104" y="1960938"/>
                <a:ext cx="1048680" cy="8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58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239AC-6B60-F64F-6FFD-AFDB6EB8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7222">
            <a:off x="157519" y="339267"/>
            <a:ext cx="7772400" cy="5116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EF56E-ABDF-700B-2C00-1055DD00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298">
            <a:off x="4421660" y="1912600"/>
            <a:ext cx="7772400" cy="4985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FA928-20CA-7EB3-1790-DF007AAFE889}"/>
              </a:ext>
            </a:extLst>
          </p:cNvPr>
          <p:cNvSpPr txBox="1"/>
          <p:nvPr/>
        </p:nvSpPr>
        <p:spPr>
          <a:xfrm>
            <a:off x="199056" y="3429000"/>
            <a:ext cx="3809120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Data Analysis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Python + pandas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55E49-F084-F5EF-1F4B-78FB7935AED2}"/>
              </a:ext>
            </a:extLst>
          </p:cNvPr>
          <p:cNvSpPr txBox="1"/>
          <p:nvPr/>
        </p:nvSpPr>
        <p:spPr>
          <a:xfrm>
            <a:off x="7172385" y="2088585"/>
            <a:ext cx="4529463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Scraping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Python + Playwright</a:t>
            </a:r>
          </a:p>
        </p:txBody>
      </p:sp>
    </p:spTree>
    <p:extLst>
      <p:ext uri="{BB962C8B-B14F-4D97-AF65-F5344CB8AC3E}">
        <p14:creationId xmlns:p14="http://schemas.microsoft.com/office/powerpoint/2010/main" val="2257258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E1691-0891-6B6C-82E5-7E4CFD11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984" y="-1341566"/>
            <a:ext cx="14520270" cy="90084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FC4C8D-F1F0-BC7F-489E-8BC08C50EB9C}"/>
                  </a:ext>
                </a:extLst>
              </p14:cNvPr>
              <p14:cNvContentPartPr/>
              <p14:nvPr/>
            </p14:nvContentPartPr>
            <p14:xfrm rot="1590216">
              <a:off x="6099010" y="1739473"/>
              <a:ext cx="721800" cy="150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FC4C8D-F1F0-BC7F-489E-8BC08C50EB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590216">
                <a:off x="6036370" y="1676473"/>
                <a:ext cx="847440" cy="16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EECD5C-C420-1316-566E-4675C83DA876}"/>
                  </a:ext>
                </a:extLst>
              </p14:cNvPr>
              <p14:cNvContentPartPr/>
              <p14:nvPr/>
            </p14:nvContentPartPr>
            <p14:xfrm rot="1464443">
              <a:off x="8443219" y="1801275"/>
              <a:ext cx="675720" cy="155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EECD5C-C420-1316-566E-4675C83DA8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464443">
                <a:off x="8380579" y="1738275"/>
                <a:ext cx="801360" cy="1683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17AE5D8-9162-D936-9F5C-BEB39DD4C4F5}"/>
              </a:ext>
            </a:extLst>
          </p:cNvPr>
          <p:cNvSpPr/>
          <p:nvPr/>
        </p:nvSpPr>
        <p:spPr>
          <a:xfrm>
            <a:off x="6014931" y="3716215"/>
            <a:ext cx="889961" cy="35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40B53D-8BE9-F87A-0702-AADEF5880AA2}"/>
              </a:ext>
            </a:extLst>
          </p:cNvPr>
          <p:cNvSpPr/>
          <p:nvPr/>
        </p:nvSpPr>
        <p:spPr>
          <a:xfrm>
            <a:off x="8336100" y="3716215"/>
            <a:ext cx="889961" cy="35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DD41C-759D-1D3A-3C34-D317BB6A27C0}"/>
              </a:ext>
            </a:extLst>
          </p:cNvPr>
          <p:cNvSpPr/>
          <p:nvPr/>
        </p:nvSpPr>
        <p:spPr>
          <a:xfrm>
            <a:off x="8336100" y="6072553"/>
            <a:ext cx="889961" cy="35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2CA9B-0A35-1601-102F-F24411851917}"/>
              </a:ext>
            </a:extLst>
          </p:cNvPr>
          <p:cNvSpPr/>
          <p:nvPr/>
        </p:nvSpPr>
        <p:spPr>
          <a:xfrm>
            <a:off x="6014931" y="6084275"/>
            <a:ext cx="889961" cy="35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46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E1691-0891-6B6C-82E5-7E4CFD11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984" y="-1341566"/>
            <a:ext cx="14520270" cy="9008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399BD4-5CFD-CC0C-D7D1-44899BA43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9765">
            <a:off x="-331816" y="2098247"/>
            <a:ext cx="13254215" cy="1303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77229-5B21-D9CF-9F81-1001E6758787}"/>
              </a:ext>
            </a:extLst>
          </p:cNvPr>
          <p:cNvGrpSpPr/>
          <p:nvPr/>
        </p:nvGrpSpPr>
        <p:grpSpPr>
          <a:xfrm>
            <a:off x="5591077" y="3489554"/>
            <a:ext cx="3458160" cy="1018440"/>
            <a:chOff x="5591077" y="3489554"/>
            <a:chExt cx="3458160" cy="10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D20455B-FC01-916A-BDCB-47B60434312E}"/>
                    </a:ext>
                  </a:extLst>
                </p14:cNvPr>
                <p14:cNvContentPartPr/>
                <p14:nvPr/>
              </p14:nvContentPartPr>
              <p14:xfrm>
                <a:off x="7809037" y="3489554"/>
                <a:ext cx="1240200" cy="988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D20455B-FC01-916A-BDCB-47B6043431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6037" y="3426914"/>
                  <a:ext cx="136584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D52DDD-3852-D9AB-C7C5-8E29B41197A1}"/>
                    </a:ext>
                  </a:extLst>
                </p14:cNvPr>
                <p14:cNvContentPartPr/>
                <p14:nvPr/>
              </p14:nvContentPartPr>
              <p14:xfrm>
                <a:off x="5591077" y="3558674"/>
                <a:ext cx="1017000" cy="949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D52DDD-3852-D9AB-C7C5-8E29B41197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28437" y="3495674"/>
                  <a:ext cx="1142640" cy="10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9FE189-040F-6326-1E0D-4F36A59B569F}"/>
              </a:ext>
            </a:extLst>
          </p:cNvPr>
          <p:cNvGrpSpPr/>
          <p:nvPr/>
        </p:nvGrpSpPr>
        <p:grpSpPr>
          <a:xfrm>
            <a:off x="5795197" y="5524994"/>
            <a:ext cx="3398040" cy="1338120"/>
            <a:chOff x="5795197" y="5524994"/>
            <a:chExt cx="3398040" cy="13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628FCC-A197-72B6-5260-6E242788EC25}"/>
                    </a:ext>
                  </a:extLst>
                </p14:cNvPr>
                <p14:cNvContentPartPr/>
                <p14:nvPr/>
              </p14:nvContentPartPr>
              <p14:xfrm>
                <a:off x="7936837" y="5524994"/>
                <a:ext cx="1256400" cy="124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628FCC-A197-72B6-5260-6E242788EC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74197" y="5462354"/>
                  <a:ext cx="1382040" cy="13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341E46-845E-371C-A92E-C4667EB0E8A5}"/>
                    </a:ext>
                  </a:extLst>
                </p14:cNvPr>
                <p14:cNvContentPartPr/>
                <p14:nvPr/>
              </p14:nvContentPartPr>
              <p14:xfrm>
                <a:off x="5795197" y="5851154"/>
                <a:ext cx="1074960" cy="101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341E46-845E-371C-A92E-C4667EB0E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32557" y="5788154"/>
                  <a:ext cx="1200600" cy="113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8340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BF7DD-6528-F6C0-7167-B4D67108F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1" y="940528"/>
            <a:ext cx="11451078" cy="36681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315CE4-999D-D044-2F69-A099D22694E2}"/>
                  </a:ext>
                </a:extLst>
              </p14:cNvPr>
              <p14:cNvContentPartPr/>
              <p14:nvPr/>
            </p14:nvContentPartPr>
            <p14:xfrm>
              <a:off x="214731" y="3037527"/>
              <a:ext cx="4846320" cy="448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315CE4-999D-D044-2F69-A099D22694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091" y="2974527"/>
                <a:ext cx="497196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27A54-19A0-538F-8222-FF96A7429BF2}"/>
                  </a:ext>
                </a:extLst>
              </p14:cNvPr>
              <p14:cNvContentPartPr/>
              <p14:nvPr/>
            </p14:nvContentPartPr>
            <p14:xfrm>
              <a:off x="187731" y="4565727"/>
              <a:ext cx="7066440" cy="37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27A54-19A0-538F-8222-FF96A7429B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731" y="4502727"/>
                <a:ext cx="7192080" cy="4957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6C9148-78A8-FEDA-11B9-E2DD8F2D786C}"/>
              </a:ext>
            </a:extLst>
          </p:cNvPr>
          <p:cNvSpPr txBox="1"/>
          <p:nvPr/>
        </p:nvSpPr>
        <p:spPr>
          <a:xfrm>
            <a:off x="2257018" y="2818283"/>
            <a:ext cx="954107" cy="553998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F816C5-43AC-E3F7-0F7A-EC8C7CE72752}"/>
              </a:ext>
            </a:extLst>
          </p:cNvPr>
          <p:cNvSpPr txBox="1"/>
          <p:nvPr/>
        </p:nvSpPr>
        <p:spPr>
          <a:xfrm>
            <a:off x="2637891" y="4658808"/>
            <a:ext cx="1146468" cy="55399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4925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4C087-F154-C5AF-A5CA-7F4651BD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1" y="504154"/>
            <a:ext cx="9517251" cy="5849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12FA2A-65EE-55AD-ECC2-3B4B95938CF5}"/>
                  </a:ext>
                </a:extLst>
              </p14:cNvPr>
              <p14:cNvContentPartPr/>
              <p14:nvPr/>
            </p14:nvContentPartPr>
            <p14:xfrm>
              <a:off x="4603851" y="301167"/>
              <a:ext cx="799920" cy="619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12FA2A-65EE-55AD-ECC2-3B4B95938C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0851" y="238527"/>
                <a:ext cx="925560" cy="63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09AB11-1D73-6994-0CED-909927A850ED}"/>
                  </a:ext>
                </a:extLst>
              </p14:cNvPr>
              <p14:cNvContentPartPr/>
              <p14:nvPr/>
            </p14:nvContentPartPr>
            <p14:xfrm>
              <a:off x="9682731" y="172287"/>
              <a:ext cx="775800" cy="657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09AB11-1D73-6994-0CED-909927A850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20091" y="109647"/>
                <a:ext cx="901440" cy="67003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158F81C-CEF0-0A9C-D952-78F9BC75EFA1}"/>
              </a:ext>
            </a:extLst>
          </p:cNvPr>
          <p:cNvSpPr txBox="1"/>
          <p:nvPr/>
        </p:nvSpPr>
        <p:spPr>
          <a:xfrm>
            <a:off x="9682731" y="2889728"/>
            <a:ext cx="1338828" cy="553998"/>
          </a:xfrm>
          <a:prstGeom prst="rect">
            <a:avLst/>
          </a:prstGeom>
          <a:solidFill>
            <a:srgbClr val="E71024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“name”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E4110-2C19-CF3B-AC5F-8518A0D4BEF4}"/>
              </a:ext>
            </a:extLst>
          </p:cNvPr>
          <p:cNvSpPr txBox="1"/>
          <p:nvPr/>
        </p:nvSpPr>
        <p:spPr>
          <a:xfrm>
            <a:off x="3874847" y="2905629"/>
            <a:ext cx="1531188" cy="55399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“email”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DB0AF-5DB3-BF6D-2A3C-33F6B51F53B5}"/>
              </a:ext>
            </a:extLst>
          </p:cNvPr>
          <p:cNvSpPr txBox="1"/>
          <p:nvPr/>
        </p:nvSpPr>
        <p:spPr>
          <a:xfrm rot="21367076">
            <a:off x="5059594" y="946395"/>
            <a:ext cx="4801314" cy="707886"/>
          </a:xfrm>
          <a:prstGeom prst="rect">
            <a:avLst/>
          </a:prstGeom>
          <a:solidFill>
            <a:srgbClr val="A10182"/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=CLAUDEEXTRACT(….)</a:t>
            </a:r>
          </a:p>
        </p:txBody>
      </p:sp>
    </p:spTree>
    <p:extLst>
      <p:ext uri="{BB962C8B-B14F-4D97-AF65-F5344CB8AC3E}">
        <p14:creationId xmlns:p14="http://schemas.microsoft.com/office/powerpoint/2010/main" val="1669368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EA0FC-B523-46FF-CCA7-5E26B3D97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9" y="716365"/>
            <a:ext cx="4425585" cy="5491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6B9C1-D5A6-E829-10F8-264D809A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61" y="65734"/>
            <a:ext cx="7772400" cy="67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2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B8375-580C-2B0C-DB26-1AF5F4FD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677" y="1430215"/>
            <a:ext cx="11148645" cy="3493477"/>
          </a:xfrm>
        </p:spPr>
        <p:txBody>
          <a:bodyPr>
            <a:noAutofit/>
          </a:bodyPr>
          <a:lstStyle/>
          <a:p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=CLAUDEEXTRACT(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"people mentioned in the article, with titles if available. One per line."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, B5)</a:t>
            </a:r>
          </a:p>
          <a:p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=CLAUDEEXTRACT(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"brief one-sentence summary"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, B5)</a:t>
            </a:r>
          </a:p>
          <a:p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=CLAUDEEXTRACT(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"English translation"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, E5)</a:t>
            </a:r>
          </a:p>
          <a:p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=CLAUDEEXTRACT(</a:t>
            </a:r>
            <a:r>
              <a:rPr lang="en-US" sz="3500" b="1" dirty="0">
                <a:latin typeface="Inconsolata" pitchFamily="2" charset="77"/>
                <a:ea typeface="Inconsolata" pitchFamily="2" charset="77"/>
              </a:rPr>
              <a:t>"article category, one of politics, sports, international, other"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Inconsolata" pitchFamily="2" charset="77"/>
                <a:ea typeface="Inconsolata" pitchFamily="2" charset="77"/>
              </a:rPr>
              <a:t>, B5)</a:t>
            </a:r>
          </a:p>
        </p:txBody>
      </p:sp>
    </p:spTree>
    <p:extLst>
      <p:ext uri="{BB962C8B-B14F-4D97-AF65-F5344CB8AC3E}">
        <p14:creationId xmlns:p14="http://schemas.microsoft.com/office/powerpoint/2010/main" val="264584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B93B41-91D5-1656-4B28-17A6BFC2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29" y="656492"/>
            <a:ext cx="12357539" cy="5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46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852C86-972C-BD76-3305-66CEDE095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45421E-DE7D-B98B-0A04-DB2240971698}"/>
              </a:ext>
            </a:extLst>
          </p:cNvPr>
          <p:cNvSpPr txBox="1"/>
          <p:nvPr/>
        </p:nvSpPr>
        <p:spPr>
          <a:xfrm>
            <a:off x="1641909" y="1843949"/>
            <a:ext cx="8908208" cy="317009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/>
                <a:latin typeface="Helvetica" pitchFamily="2" charset="0"/>
              </a:rPr>
              <a:t>but yes, you must</a:t>
            </a:r>
          </a:p>
          <a:p>
            <a:pPr algn="ctr"/>
            <a:endParaRPr lang="en-US" sz="12000" b="1" i="1" dirty="0">
              <a:solidFill>
                <a:srgbClr val="FAE231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C6923-726F-FA36-2AC0-09ABAC5AEEBB}"/>
              </a:ext>
            </a:extLst>
          </p:cNvPr>
          <p:cNvSpPr txBox="1"/>
          <p:nvPr/>
        </p:nvSpPr>
        <p:spPr>
          <a:xfrm rot="21397012">
            <a:off x="1100146" y="3396944"/>
            <a:ext cx="9991707" cy="1323439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0" b="1" i="1" dirty="0">
                <a:latin typeface="Helvetica" pitchFamily="2" charset="0"/>
              </a:rPr>
              <a:t>spot check results</a:t>
            </a:r>
            <a:endParaRPr lang="en-US" sz="8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46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2638959" y="2537650"/>
            <a:ext cx="691407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 single answer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717890" y="933773"/>
            <a:ext cx="8756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sometimes you just want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6B01B-A88C-FABE-B6C1-C481752550EC}"/>
              </a:ext>
            </a:extLst>
          </p:cNvPr>
          <p:cNvSpPr txBox="1"/>
          <p:nvPr/>
        </p:nvSpPr>
        <p:spPr>
          <a:xfrm>
            <a:off x="1717890" y="4449305"/>
            <a:ext cx="8756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from a lot of documents</a:t>
            </a:r>
          </a:p>
        </p:txBody>
      </p:sp>
    </p:spTree>
    <p:extLst>
      <p:ext uri="{BB962C8B-B14F-4D97-AF65-F5344CB8AC3E}">
        <p14:creationId xmlns:p14="http://schemas.microsoft.com/office/powerpoint/2010/main" val="1682485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D510B-54CE-E647-82D2-107C6F4F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45771">
            <a:off x="-161045" y="-221528"/>
            <a:ext cx="11303394" cy="8752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AB85D3-5C31-9EE2-8ED8-646AF9970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8243">
            <a:off x="2327463" y="-33996"/>
            <a:ext cx="10133698" cy="83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4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239AC-6B60-F64F-6FFD-AFDB6EB8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7222">
            <a:off x="157519" y="339267"/>
            <a:ext cx="7772400" cy="5116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EF56E-ABDF-700B-2C00-1055DD00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298">
            <a:off x="4421660" y="1912600"/>
            <a:ext cx="7772400" cy="4985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FA928-20CA-7EB3-1790-DF007AAFE889}"/>
              </a:ext>
            </a:extLst>
          </p:cNvPr>
          <p:cNvSpPr txBox="1"/>
          <p:nvPr/>
        </p:nvSpPr>
        <p:spPr>
          <a:xfrm>
            <a:off x="199056" y="3429000"/>
            <a:ext cx="3809120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Data Analysis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Python + pandas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55E49-F084-F5EF-1F4B-78FB7935AED2}"/>
              </a:ext>
            </a:extLst>
          </p:cNvPr>
          <p:cNvSpPr txBox="1"/>
          <p:nvPr/>
        </p:nvSpPr>
        <p:spPr>
          <a:xfrm>
            <a:off x="7172385" y="2088585"/>
            <a:ext cx="4529463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Scraping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Python + Playwright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CFA24D-AED7-392E-F5E9-F0A43CAD1D2A}"/>
                  </a:ext>
                </a:extLst>
              </p14:cNvPr>
              <p14:cNvContentPartPr/>
              <p14:nvPr/>
            </p14:nvContentPartPr>
            <p14:xfrm>
              <a:off x="1543592" y="1372155"/>
              <a:ext cx="1664280" cy="2128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CFA24D-AED7-392E-F5E9-F0A43CAD1D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0592" y="1309515"/>
                <a:ext cx="1789920" cy="22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373CEF-741D-2172-F250-4AD33899D437}"/>
                  </a:ext>
                </a:extLst>
              </p14:cNvPr>
              <p14:cNvContentPartPr/>
              <p14:nvPr/>
            </p14:nvContentPartPr>
            <p14:xfrm>
              <a:off x="8151752" y="3260355"/>
              <a:ext cx="1722600" cy="2421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373CEF-741D-2172-F250-4AD33899D4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89112" y="3197355"/>
                <a:ext cx="1848240" cy="2547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C868851-0948-5CCE-741B-DB966FDA7255}"/>
              </a:ext>
            </a:extLst>
          </p:cNvPr>
          <p:cNvSpPr txBox="1"/>
          <p:nvPr/>
        </p:nvSpPr>
        <p:spPr>
          <a:xfrm rot="21254248">
            <a:off x="2764455" y="543479"/>
            <a:ext cx="5972801" cy="1477328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AI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 wrote our code once we knew how to run Python and knew the word “pandas” and “</a:t>
            </a:r>
            <a:r>
              <a:rPr lang="en-US" sz="3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dataframe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CD9F2-3BE2-6B1B-108A-FF13666F4F0D}"/>
              </a:ext>
            </a:extLst>
          </p:cNvPr>
          <p:cNvSpPr txBox="1"/>
          <p:nvPr/>
        </p:nvSpPr>
        <p:spPr>
          <a:xfrm rot="460234">
            <a:off x="4110523" y="4821030"/>
            <a:ext cx="6330030" cy="1477328"/>
          </a:xfrm>
          <a:prstGeom prst="rect">
            <a:avLst/>
          </a:prstGeom>
          <a:solidFill>
            <a:srgbClr val="E710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AI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 wrote our code once we knew how to inspect website code and that we use should Playwright</a:t>
            </a:r>
          </a:p>
        </p:txBody>
      </p:sp>
    </p:spTree>
    <p:extLst>
      <p:ext uri="{BB962C8B-B14F-4D97-AF65-F5344CB8AC3E}">
        <p14:creationId xmlns:p14="http://schemas.microsoft.com/office/powerpoint/2010/main" val="298850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F5292F-49D5-369D-D500-668C6A67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83"/>
            <a:ext cx="7772400" cy="6633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66DF2-855C-3470-211C-503B4954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5" y="1316892"/>
            <a:ext cx="7747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298D7-1D7F-2457-C01E-2A5AE5838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88" y="1316892"/>
            <a:ext cx="7747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46AA3-C89F-BD6C-B36D-CA1CF5BB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41" y="1316892"/>
            <a:ext cx="7747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22184-02BC-4070-216D-49991D56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18" y="1316892"/>
            <a:ext cx="7747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3A65A-4CF8-5AC9-5791-5BF8BA3C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71" y="1316892"/>
            <a:ext cx="774700" cy="96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897725-94B7-3761-1C68-9ADEEC57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24" y="1316892"/>
            <a:ext cx="774700" cy="96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B17E5D-C80E-A3F1-88EA-DE6C2766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277" y="1316892"/>
            <a:ext cx="774700" cy="96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5853C3-A45D-6B2A-7EC8-0A63F5B8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30" y="1316892"/>
            <a:ext cx="774700" cy="96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1D986D-2871-59EB-9314-69C13608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183" y="1316892"/>
            <a:ext cx="774700" cy="96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D2167-ADAD-B96E-B6A7-9D2CADBE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136" y="1316892"/>
            <a:ext cx="774700" cy="96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5314D8-D77B-C34D-32AA-5F9998FE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089" y="1316892"/>
            <a:ext cx="774700" cy="96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98E9B8-372D-808A-0975-D836AD59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42" y="1316892"/>
            <a:ext cx="774700" cy="965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FEE9B6-42FA-E1DA-398D-83FEF66C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5" y="2371969"/>
            <a:ext cx="774700" cy="965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4C9813-3380-A06B-A81D-C31EE195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88" y="2371969"/>
            <a:ext cx="774700" cy="965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59E2BE-565B-E737-9982-E28BB289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41" y="2371969"/>
            <a:ext cx="774700" cy="965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52106A-2285-6C8C-7D81-2EDE05E3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18" y="2371969"/>
            <a:ext cx="7747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6692AA-382D-124B-C77E-52E4299F7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71" y="2371969"/>
            <a:ext cx="774700" cy="965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AFB0D0-0F0D-CD17-E294-3096B041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24" y="2371969"/>
            <a:ext cx="774700" cy="965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BE6ED2-6951-1378-5662-97054D37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277" y="2371969"/>
            <a:ext cx="774700" cy="965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C0F06A-7F31-C9EF-A78F-379614263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30" y="2371969"/>
            <a:ext cx="774700" cy="965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76A4C38-400E-CDA9-4D16-C5852812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183" y="2371969"/>
            <a:ext cx="774700" cy="965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D4B6E3-077B-F614-7627-4A8D5EF36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136" y="2371969"/>
            <a:ext cx="774700" cy="965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D43AF6-D0A4-9ABD-C4A8-74E64B94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089" y="2371969"/>
            <a:ext cx="774700" cy="965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EE60C2-8A69-25BB-AD6E-F6B194A8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42" y="2371969"/>
            <a:ext cx="774700" cy="965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F8EDED-FF6E-2400-7B3A-59CC5649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5" y="3427046"/>
            <a:ext cx="774700" cy="965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0D823D-ED06-4403-3F5E-79DECB45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88" y="3427046"/>
            <a:ext cx="774700" cy="965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90708D-5887-7BF4-98B3-CB95AA64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41" y="3427046"/>
            <a:ext cx="774700" cy="965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34F87A-64EE-1849-AF7F-384A24B06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18" y="3427046"/>
            <a:ext cx="774700" cy="965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A6DBC31-D0DD-F1ED-E347-CC73D5B1D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71" y="3427046"/>
            <a:ext cx="774700" cy="965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8DC5C0-E426-C9B6-698D-9DF223461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24" y="3427046"/>
            <a:ext cx="774700" cy="965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6C2227B-E8FF-9AB1-6E40-2DFB053C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277" y="3427046"/>
            <a:ext cx="774700" cy="965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203F866-BC18-0F29-91FF-F92C56C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30" y="3427046"/>
            <a:ext cx="774700" cy="965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5FFD82B-C01F-4D47-2A5D-0ABF3E6B9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183" y="3427046"/>
            <a:ext cx="774700" cy="965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B44A4DA-3F8D-2253-CC6F-41998DD7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136" y="3427046"/>
            <a:ext cx="774700" cy="965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020B74-D503-7F2F-0D0A-7D7CFF56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089" y="3427046"/>
            <a:ext cx="774700" cy="965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008489-FCB1-F67D-C7E1-E8A2CBA7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42" y="3427046"/>
            <a:ext cx="774700" cy="965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ED199FE-4A66-3A26-692F-CB1850BD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5" y="4482123"/>
            <a:ext cx="774700" cy="965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F27EF15-283E-EA4E-4899-FAB51349C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88" y="4482123"/>
            <a:ext cx="774700" cy="965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B3A94B3-E049-7726-E90F-15F95D97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41" y="4482123"/>
            <a:ext cx="774700" cy="965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3126CA3-3553-FE13-FA68-3EA281E7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18" y="4482123"/>
            <a:ext cx="774700" cy="965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63045E3-D194-FA36-E821-53EBDF38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71" y="4482123"/>
            <a:ext cx="774700" cy="965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3F55DC4-1C2F-C27D-14A1-3767580F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24" y="4482123"/>
            <a:ext cx="774700" cy="965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88890C-74EB-9BC1-E1B9-2192E7CE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277" y="4482123"/>
            <a:ext cx="774700" cy="965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5EA3622-89C7-1CBD-ED3C-EA44D54A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30" y="4482123"/>
            <a:ext cx="774700" cy="965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86608FD-A377-6C00-7ACA-C7653DF15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183" y="4482123"/>
            <a:ext cx="774700" cy="965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446C32F-1939-0BF6-D06F-6E855829A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136" y="4482123"/>
            <a:ext cx="774700" cy="965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1E4D3F2-157E-8DE6-BE10-512A45640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089" y="4482123"/>
            <a:ext cx="774700" cy="965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6CF2675-3BD9-9E1F-D451-5EF22C06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42" y="4482123"/>
            <a:ext cx="774700" cy="965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3854E63-5E2D-C709-6C0E-6E868D8A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5" y="5537200"/>
            <a:ext cx="774700" cy="965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8EA6CC-7D4F-70DD-F931-A67AB8DB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88" y="5537200"/>
            <a:ext cx="774700" cy="965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09C642C-4523-217E-7C25-51CF6240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41" y="5537200"/>
            <a:ext cx="774700" cy="965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31DDD6E-4E2A-EA68-91BB-DEAD6474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18" y="5537200"/>
            <a:ext cx="774700" cy="965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FA0D9F-EE21-4FC1-7995-DEB26A27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71" y="5537200"/>
            <a:ext cx="774700" cy="965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CE72A54-22B0-0F41-315A-E2D1BBB0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24" y="5649592"/>
            <a:ext cx="774700" cy="965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8AFC675-2169-0F13-D33F-346895C5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277" y="5649592"/>
            <a:ext cx="774700" cy="965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93E0A13-6C4A-7581-5B81-D5CC4CBB2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30" y="5537200"/>
            <a:ext cx="774700" cy="965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8A17B19-5227-8F23-6B9C-CB3848F9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183" y="5537200"/>
            <a:ext cx="774700" cy="965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406BE9-A159-8DBE-B58C-4524B5DE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136" y="5537200"/>
            <a:ext cx="774700" cy="965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5518890-5DF3-FFE8-706A-F68F84E1E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089" y="5537200"/>
            <a:ext cx="774700" cy="965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70C11E1-9F8B-7188-A51A-91DAAACF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42" y="5537200"/>
            <a:ext cx="774700" cy="965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C28BB03-11DD-37F6-B195-013879DF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5" y="6592277"/>
            <a:ext cx="774700" cy="965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979A34A-F89B-2CE4-073B-FFA2189F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88" y="6592277"/>
            <a:ext cx="774700" cy="965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5C894E7-16B7-737D-E595-4538EFB8A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41" y="6592277"/>
            <a:ext cx="774700" cy="9652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623D8E7-A45D-3A52-15B3-D43B5B2C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18" y="6592277"/>
            <a:ext cx="774700" cy="9652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C55ED7C-8721-396D-CD70-FEA26B81B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71" y="6592277"/>
            <a:ext cx="774700" cy="9652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D99682C-0C38-DC0D-02FC-0255124B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24" y="6704669"/>
            <a:ext cx="774700" cy="9652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59A22B0-9C28-CD29-FCCA-8C836D62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277" y="6704669"/>
            <a:ext cx="774700" cy="9652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AD0FE5D-FF57-5C28-18D6-0AC31D6D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30" y="6614792"/>
            <a:ext cx="774700" cy="9652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CBE447A-208E-234F-957D-4E558D6F8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183" y="6614792"/>
            <a:ext cx="774700" cy="9652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1D7267F-7DE6-EF85-CD8B-0596151A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136" y="6614792"/>
            <a:ext cx="774700" cy="9652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48C4A49-B8F7-005F-6FE8-4C053635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089" y="6614792"/>
            <a:ext cx="774700" cy="9652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98C41BB-0874-67C8-17EB-F3AF0CEC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42" y="6614792"/>
            <a:ext cx="774700" cy="9652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316926E-0F52-8713-494C-9C9A441E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995" y="1316892"/>
            <a:ext cx="774700" cy="9652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7DD0D87-D95F-EE69-D655-E5F11316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995" y="2371969"/>
            <a:ext cx="774700" cy="9652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ACDABE6-6B80-A74B-CE36-F08431C1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995" y="3427046"/>
            <a:ext cx="774700" cy="9652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4EBB72C-A03A-1791-3FCA-1AEDF34A9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995" y="4482123"/>
            <a:ext cx="774700" cy="9652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23A33C2-F4BC-90E4-F34E-2EEEC1F0E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995" y="5537200"/>
            <a:ext cx="774700" cy="9652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676CDB1-3FEC-6BC8-34BE-BE53B54A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995" y="6592277"/>
            <a:ext cx="774700" cy="9652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3E6BBFF-B24B-A298-4230-C5A407A7B9B1}"/>
              </a:ext>
            </a:extLst>
          </p:cNvPr>
          <p:cNvSpPr txBox="1"/>
          <p:nvPr/>
        </p:nvSpPr>
        <p:spPr>
          <a:xfrm rot="501702">
            <a:off x="3049113" y="1522493"/>
            <a:ext cx="9136027" cy="55399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“answer my question using these </a:t>
            </a:r>
            <a:r>
              <a:rPr lang="en-US" sz="3000" b="1" dirty="0">
                <a:solidFill>
                  <a:schemeClr val="bg1"/>
                </a:solidFill>
              </a:rPr>
              <a:t>10,000 documents”</a:t>
            </a:r>
          </a:p>
        </p:txBody>
      </p:sp>
    </p:spTree>
    <p:extLst>
      <p:ext uri="{BB962C8B-B14F-4D97-AF65-F5344CB8AC3E}">
        <p14:creationId xmlns:p14="http://schemas.microsoft.com/office/powerpoint/2010/main" val="26344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638DF-C592-A540-9814-A75A1304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699212"/>
            <a:ext cx="10345615" cy="5874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0A417-0094-70E5-FB97-A328627033CD}"/>
              </a:ext>
            </a:extLst>
          </p:cNvPr>
          <p:cNvSpPr txBox="1"/>
          <p:nvPr/>
        </p:nvSpPr>
        <p:spPr>
          <a:xfrm>
            <a:off x="1113693" y="867508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Inconsolata" pitchFamily="2" charset="77"/>
              </a:rPr>
              <a:t>Context window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42B268-F434-B132-81C3-9764355BA3BC}"/>
                  </a:ext>
                </a:extLst>
              </p14:cNvPr>
              <p14:cNvContentPartPr/>
              <p14:nvPr/>
            </p14:nvContentPartPr>
            <p14:xfrm>
              <a:off x="6354277" y="1910234"/>
              <a:ext cx="724320" cy="127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42B268-F434-B132-81C3-9764355BA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1637" y="1847234"/>
                <a:ext cx="849960" cy="14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956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504835" y="2305615"/>
            <a:ext cx="8969272" cy="22467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retrieval augmented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214782" y="421347"/>
            <a:ext cx="95493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talking to a chatbot about a lot of documents is called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6B01B-A88C-FABE-B6C1-C481752550EC}"/>
              </a:ext>
            </a:extLst>
          </p:cNvPr>
          <p:cNvSpPr txBox="1"/>
          <p:nvPr/>
        </p:nvSpPr>
        <p:spPr>
          <a:xfrm>
            <a:off x="1717890" y="4759271"/>
            <a:ext cx="8756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tech people call it </a:t>
            </a:r>
            <a:r>
              <a:rPr lang="en-US" sz="5000" b="1" dirty="0">
                <a:latin typeface="Inconsolata" pitchFamily="2" charset="77"/>
                <a:ea typeface="Inconsolata" pitchFamily="2" charset="77"/>
              </a:rPr>
              <a:t>R.A.G.</a:t>
            </a:r>
            <a:r>
              <a:rPr lang="en-US" sz="5000" dirty="0">
                <a:latin typeface="Inconsolata" pitchFamily="2" charset="77"/>
                <a:ea typeface="Inconsolata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163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EA8C4DA-6CB2-626D-3607-E1C529891CD7}"/>
              </a:ext>
            </a:extLst>
          </p:cNvPr>
          <p:cNvSpPr txBox="1"/>
          <p:nvPr/>
        </p:nvSpPr>
        <p:spPr>
          <a:xfrm rot="21302894">
            <a:off x="8447392" y="305103"/>
            <a:ext cx="3447542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“answer my question using these </a:t>
            </a:r>
            <a:r>
              <a:rPr lang="en-US" sz="2400" b="1" dirty="0">
                <a:solidFill>
                  <a:schemeClr val="bg1"/>
                </a:solidFill>
              </a:rPr>
              <a:t>4 sections”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9C689F-AC86-CE2A-201F-9D9495AAA5A8}"/>
              </a:ext>
            </a:extLst>
          </p:cNvPr>
          <p:cNvGrpSpPr/>
          <p:nvPr/>
        </p:nvGrpSpPr>
        <p:grpSpPr>
          <a:xfrm>
            <a:off x="455795" y="1092539"/>
            <a:ext cx="2232549" cy="5646698"/>
            <a:chOff x="95015" y="-145422"/>
            <a:chExt cx="2815346" cy="71207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DF279AB-F224-5079-0628-A65E91F2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15" y="-145422"/>
              <a:ext cx="1362676" cy="223547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B28B4A-9089-B03E-D870-7B13B659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7915" y="-145422"/>
              <a:ext cx="1308322" cy="22354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7AF125-E75E-9038-6E11-79E6FB379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5" y="2236682"/>
              <a:ext cx="1353333" cy="22354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24D2CC-AE90-6BAB-3721-E26C105B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7915" y="2236682"/>
              <a:ext cx="1324469" cy="22354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7B7278-3ECB-C337-F034-CD61AD6C2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15" y="4618786"/>
              <a:ext cx="1389273" cy="23565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620519-19BC-96B4-FCB2-BC387EFBC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7915" y="4618786"/>
              <a:ext cx="1332446" cy="226407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E74AE8-456F-168C-4268-92E43C4EB38C}"/>
              </a:ext>
            </a:extLst>
          </p:cNvPr>
          <p:cNvGrpSpPr/>
          <p:nvPr/>
        </p:nvGrpSpPr>
        <p:grpSpPr>
          <a:xfrm>
            <a:off x="8671552" y="1645401"/>
            <a:ext cx="2765251" cy="1167676"/>
            <a:chOff x="7953399" y="4132686"/>
            <a:chExt cx="2765251" cy="116767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152331-0B6C-4015-B87E-275A641D1DAC}"/>
                </a:ext>
              </a:extLst>
            </p:cNvPr>
            <p:cNvGrpSpPr/>
            <p:nvPr/>
          </p:nvGrpSpPr>
          <p:grpSpPr>
            <a:xfrm>
              <a:off x="7953399" y="4575093"/>
              <a:ext cx="1341773" cy="581891"/>
              <a:chOff x="3768174" y="762938"/>
              <a:chExt cx="1341773" cy="58189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7D691CE-9F8D-0243-CD7E-4DD329BE97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004" b="41966"/>
              <a:stretch/>
            </p:blipFill>
            <p:spPr>
              <a:xfrm>
                <a:off x="3768174" y="762938"/>
                <a:ext cx="1341773" cy="581891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C15685-F188-51C4-72D4-CD09380E03C5}"/>
                  </a:ext>
                </a:extLst>
              </p:cNvPr>
              <p:cNvSpPr/>
              <p:nvPr/>
            </p:nvSpPr>
            <p:spPr>
              <a:xfrm>
                <a:off x="3776136" y="762939"/>
                <a:ext cx="1324469" cy="581890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3CA394-426B-AB9C-3DC2-9B9E6BF857EF}"/>
                </a:ext>
              </a:extLst>
            </p:cNvPr>
            <p:cNvGrpSpPr/>
            <p:nvPr/>
          </p:nvGrpSpPr>
          <p:grpSpPr>
            <a:xfrm>
              <a:off x="9370408" y="4957956"/>
              <a:ext cx="1348242" cy="342406"/>
              <a:chOff x="3761705" y="1534834"/>
              <a:chExt cx="1348242" cy="3424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A7B5A38-1ABA-2905-CF6F-63E9E865E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6377" b="58307"/>
              <a:stretch/>
            </p:blipFill>
            <p:spPr>
              <a:xfrm>
                <a:off x="3761705" y="1534834"/>
                <a:ext cx="1324469" cy="342406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F296EF-CF09-89A2-2B06-FA3B8943E86A}"/>
                  </a:ext>
                </a:extLst>
              </p:cNvPr>
              <p:cNvSpPr/>
              <p:nvPr/>
            </p:nvSpPr>
            <p:spPr>
              <a:xfrm>
                <a:off x="3768174" y="1534834"/>
                <a:ext cx="1341773" cy="342405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4D60375-A081-A54E-E6AD-5A644D489D1A}"/>
                </a:ext>
              </a:extLst>
            </p:cNvPr>
            <p:cNvGrpSpPr/>
            <p:nvPr/>
          </p:nvGrpSpPr>
          <p:grpSpPr>
            <a:xfrm>
              <a:off x="7971792" y="4146190"/>
              <a:ext cx="1389273" cy="342406"/>
              <a:chOff x="3768175" y="2046969"/>
              <a:chExt cx="1389273" cy="34240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45A4739-876D-80AF-8837-544E2549DE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739" t="26506" r="-6739" b="58964"/>
              <a:stretch/>
            </p:blipFill>
            <p:spPr>
              <a:xfrm>
                <a:off x="3768175" y="2046970"/>
                <a:ext cx="1389273" cy="34240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D9B37E-2FCA-AE4E-39D4-057CAA83D41B}"/>
                  </a:ext>
                </a:extLst>
              </p:cNvPr>
              <p:cNvSpPr/>
              <p:nvPr/>
            </p:nvSpPr>
            <p:spPr>
              <a:xfrm>
                <a:off x="3777518" y="2046969"/>
                <a:ext cx="1286303" cy="322156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1314E9-85A2-F22F-8358-C550F65CF027}"/>
                </a:ext>
              </a:extLst>
            </p:cNvPr>
            <p:cNvGrpSpPr/>
            <p:nvPr/>
          </p:nvGrpSpPr>
          <p:grpSpPr>
            <a:xfrm>
              <a:off x="9370408" y="4132686"/>
              <a:ext cx="1332446" cy="733353"/>
              <a:chOff x="3760242" y="2517675"/>
              <a:chExt cx="1332446" cy="73335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7DA3B1-E14C-6824-AAFB-E2B745E5F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3532" b="14078"/>
              <a:stretch/>
            </p:blipFill>
            <p:spPr>
              <a:xfrm>
                <a:off x="3760242" y="2517675"/>
                <a:ext cx="1332446" cy="73335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AA44B94-E127-5417-346B-8C774501196E}"/>
                  </a:ext>
                </a:extLst>
              </p:cNvPr>
              <p:cNvSpPr/>
              <p:nvPr/>
            </p:nvSpPr>
            <p:spPr>
              <a:xfrm>
                <a:off x="3769933" y="2517676"/>
                <a:ext cx="1322755" cy="733352"/>
              </a:xfrm>
              <a:prstGeom prst="rect">
                <a:avLst/>
              </a:prstGeom>
              <a:solidFill>
                <a:schemeClr val="accent5">
                  <a:lumMod val="75000"/>
                  <a:alpha val="365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A204EB-9976-DB84-75C8-35BD0F21E745}"/>
              </a:ext>
            </a:extLst>
          </p:cNvPr>
          <p:cNvGrpSpPr/>
          <p:nvPr/>
        </p:nvGrpSpPr>
        <p:grpSpPr>
          <a:xfrm>
            <a:off x="4662051" y="986886"/>
            <a:ext cx="2245331" cy="5679029"/>
            <a:chOff x="5112248" y="-145422"/>
            <a:chExt cx="2815346" cy="712074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BA14394-539B-477E-C7BB-4EF472E8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2248" y="-145422"/>
              <a:ext cx="1362676" cy="223547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F11F26-BB59-4D01-A798-ED6D6E25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148" y="-145422"/>
              <a:ext cx="1308322" cy="223547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C9178DE-1E79-4766-B83F-4974D4DC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48" y="2236682"/>
              <a:ext cx="1353333" cy="223547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A8476E2-BF10-C1A4-439C-EA1F264D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5148" y="2236682"/>
              <a:ext cx="1324469" cy="223547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1495E24-ADEE-FB00-74D8-76DF97A85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2248" y="4618786"/>
              <a:ext cx="1389273" cy="235653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42D73DC-E5FE-3E5E-7FF5-010DC6F8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5148" y="4618786"/>
              <a:ext cx="1332446" cy="226407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55C704-D35B-72C5-FFF5-2929AE6AC7AE}"/>
                </a:ext>
              </a:extLst>
            </p:cNvPr>
            <p:cNvSpPr/>
            <p:nvPr/>
          </p:nvSpPr>
          <p:spPr>
            <a:xfrm>
              <a:off x="5112248" y="570016"/>
              <a:ext cx="1353333" cy="581890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9EFE15-8B31-F7E1-74B5-C01767ACB164}"/>
                </a:ext>
              </a:extLst>
            </p:cNvPr>
            <p:cNvSpPr/>
            <p:nvPr/>
          </p:nvSpPr>
          <p:spPr>
            <a:xfrm>
              <a:off x="6580715" y="2826326"/>
              <a:ext cx="1322755" cy="342405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71E151-C860-DB37-4515-110C209CDD1D}"/>
                </a:ext>
              </a:extLst>
            </p:cNvPr>
            <p:cNvSpPr/>
            <p:nvPr/>
          </p:nvSpPr>
          <p:spPr>
            <a:xfrm>
              <a:off x="5178766" y="5223162"/>
              <a:ext cx="1322755" cy="342405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A7332D6-37DD-F8EF-FF72-5A23C002ABBE}"/>
                </a:ext>
              </a:extLst>
            </p:cNvPr>
            <p:cNvSpPr/>
            <p:nvPr/>
          </p:nvSpPr>
          <p:spPr>
            <a:xfrm>
              <a:off x="6604839" y="5830785"/>
              <a:ext cx="1322755" cy="818516"/>
            </a:xfrm>
            <a:prstGeom prst="rect">
              <a:avLst/>
            </a:prstGeom>
            <a:solidFill>
              <a:schemeClr val="accent5">
                <a:lumMod val="75000"/>
                <a:alpha val="3654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685FF5C-8CFB-7F09-31B8-81F48E22679C}"/>
              </a:ext>
            </a:extLst>
          </p:cNvPr>
          <p:cNvSpPr txBox="1"/>
          <p:nvPr/>
        </p:nvSpPr>
        <p:spPr>
          <a:xfrm rot="21302894">
            <a:off x="4509002" y="287285"/>
            <a:ext cx="2551431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what’s relevant?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061755-A010-9963-DDD0-4D7D200AE0F5}"/>
              </a:ext>
            </a:extLst>
          </p:cNvPr>
          <p:cNvSpPr txBox="1"/>
          <p:nvPr/>
        </p:nvSpPr>
        <p:spPr>
          <a:xfrm rot="21302894">
            <a:off x="209991" y="409620"/>
            <a:ext cx="270085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too much content!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openai&quot; Icon - Download for free – Iconduck">
            <a:extLst>
              <a:ext uri="{FF2B5EF4-FFF2-40B4-BE49-F238E27FC236}">
                <a16:creationId xmlns:a16="http://schemas.microsoft.com/office/drawing/2014/main" id="{DC4AF9BB-0821-4FC7-30A9-4EBB9550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531" y="4697859"/>
            <a:ext cx="1844059" cy="18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EE058C-D553-EA1B-3285-AEFF10EA5E98}"/>
                  </a:ext>
                </a:extLst>
              </p14:cNvPr>
              <p14:cNvContentPartPr/>
              <p14:nvPr/>
            </p14:nvContentPartPr>
            <p14:xfrm>
              <a:off x="9688456" y="3111256"/>
              <a:ext cx="803880" cy="790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EE058C-D553-EA1B-3285-AEFF10EA5E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25456" y="3048616"/>
                <a:ext cx="929520" cy="91656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25F924D-E436-2C53-37F9-082E74A6F3E0}"/>
              </a:ext>
            </a:extLst>
          </p:cNvPr>
          <p:cNvSpPr txBox="1"/>
          <p:nvPr/>
        </p:nvSpPr>
        <p:spPr>
          <a:xfrm rot="21302894">
            <a:off x="8648342" y="4112901"/>
            <a:ext cx="2821985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response from AI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9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5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87B3-5BD3-EF6D-537F-8A2D1550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4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Inconsolata" pitchFamily="2" charset="77"/>
              </a:rPr>
              <a:t>But I’m a little worried the answer is going to be wrong!!!!!!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EA945-ACD3-E736-1CD6-E8869099C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570"/>
            <a:ext cx="10515600" cy="25779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Did the AI actually find </a:t>
            </a:r>
            <a:r>
              <a:rPr lang="en-US" sz="3000" b="1" dirty="0"/>
              <a:t>relevant documents?</a:t>
            </a:r>
          </a:p>
          <a:p>
            <a:pPr marL="0" indent="0">
              <a:buNone/>
            </a:pPr>
            <a:r>
              <a:rPr lang="en-US" sz="3000" dirty="0"/>
              <a:t>Did we send </a:t>
            </a:r>
            <a:r>
              <a:rPr lang="en-US" sz="3000" b="1" dirty="0"/>
              <a:t>too few </a:t>
            </a:r>
            <a:r>
              <a:rPr lang="en-US" sz="3000" dirty="0"/>
              <a:t>sections, so it doesn’t have the answer?</a:t>
            </a:r>
          </a:p>
          <a:p>
            <a:pPr marL="0" indent="0">
              <a:buNone/>
            </a:pPr>
            <a:r>
              <a:rPr lang="en-US" sz="3000" dirty="0"/>
              <a:t>Did we send </a:t>
            </a:r>
            <a:r>
              <a:rPr lang="en-US" sz="3000" b="1" dirty="0"/>
              <a:t>too many </a:t>
            </a:r>
            <a:r>
              <a:rPr lang="en-US" sz="3000" dirty="0"/>
              <a:t>sections, confusing the AI?</a:t>
            </a:r>
          </a:p>
          <a:p>
            <a:pPr marL="0" indent="0">
              <a:buNone/>
            </a:pPr>
            <a:r>
              <a:rPr lang="en-US" sz="3000" dirty="0"/>
              <a:t>Did it </a:t>
            </a:r>
            <a:r>
              <a:rPr lang="en-US" sz="3000" b="1" dirty="0"/>
              <a:t>hallucinate</a:t>
            </a:r>
            <a:r>
              <a:rPr lang="en-US" sz="3000" dirty="0"/>
              <a:t> even if it had the right content?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35CC2-5D38-C6AE-7A4B-4AC95D66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5918">
            <a:off x="5578628" y="4408838"/>
            <a:ext cx="6928619" cy="440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5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B547C-19C4-20DC-D07E-8E231ECA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0729">
            <a:off x="859206" y="13306"/>
            <a:ext cx="9913712" cy="72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40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947E5-9D0F-D324-20B4-AEE07C09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299" y="-222205"/>
            <a:ext cx="7953996" cy="7559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5A24C7-8FA1-BDC7-1064-C79B31FB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88" y="451821"/>
            <a:ext cx="7772400" cy="3252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A7B70C-8B57-D89F-A1A5-2F5A59A28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783" y="4059671"/>
            <a:ext cx="7772400" cy="25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9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2656125" y="3878452"/>
            <a:ext cx="727828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so let’s do it!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214782" y="578892"/>
            <a:ext cx="101609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RAG is very irresponsible (especially facing readers!) but it’s </a:t>
            </a:r>
            <a:r>
              <a:rPr lang="en-US" sz="5000" i="1" dirty="0">
                <a:latin typeface="Inconsolata" pitchFamily="2" charset="77"/>
                <a:ea typeface="Inconsolata" pitchFamily="2" charset="77"/>
              </a:rPr>
              <a:t>also</a:t>
            </a:r>
            <a:r>
              <a:rPr lang="en-US" sz="5000" dirty="0">
                <a:latin typeface="Inconsolata" pitchFamily="2" charset="77"/>
                <a:ea typeface="Inconsolata" pitchFamily="2" charset="77"/>
              </a:rPr>
              <a:t> very easy and fun</a:t>
            </a:r>
          </a:p>
        </p:txBody>
      </p:sp>
    </p:spTree>
    <p:extLst>
      <p:ext uri="{BB962C8B-B14F-4D97-AF65-F5344CB8AC3E}">
        <p14:creationId xmlns:p14="http://schemas.microsoft.com/office/powerpoint/2010/main" val="1086537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1648A7-70A2-439B-98FC-D81DAF3C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9545">
            <a:off x="314325" y="-72402"/>
            <a:ext cx="10565606" cy="74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8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12004-8DA6-1F5D-BBEA-C54A9D6F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261"/>
            <a:ext cx="7772400" cy="5971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AF206-312B-65FC-7EEC-350252167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04291">
            <a:off x="5590199" y="2798496"/>
            <a:ext cx="6410324" cy="37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3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852C86-972C-BD76-3305-66CEDE095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45421E-DE7D-B98B-0A04-DB2240971698}"/>
              </a:ext>
            </a:extLst>
          </p:cNvPr>
          <p:cNvSpPr txBox="1"/>
          <p:nvPr/>
        </p:nvSpPr>
        <p:spPr>
          <a:xfrm>
            <a:off x="3950221" y="1536173"/>
            <a:ext cx="4291559" cy="3785652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US" sz="12000" b="1" dirty="0">
                <a:solidFill>
                  <a:schemeClr val="bg1"/>
                </a:solidFill>
                <a:effectLst/>
                <a:latin typeface="Helvetica" pitchFamily="2" charset="0"/>
              </a:rPr>
              <a:t>A.I. is</a:t>
            </a:r>
          </a:p>
          <a:p>
            <a:pPr algn="ctr"/>
            <a:endParaRPr lang="en-US" sz="12000" b="1" i="1" dirty="0">
              <a:solidFill>
                <a:srgbClr val="FAE231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C6923-726F-FA36-2AC0-09ABAC5AEEBB}"/>
              </a:ext>
            </a:extLst>
          </p:cNvPr>
          <p:cNvSpPr txBox="1"/>
          <p:nvPr/>
        </p:nvSpPr>
        <p:spPr>
          <a:xfrm rot="21397012">
            <a:off x="2170020" y="3659529"/>
            <a:ext cx="7851958" cy="1323439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0" b="1" i="1" strike="sngStrike" dirty="0" err="1">
                <a:solidFill>
                  <a:srgbClr val="C5B026"/>
                </a:solidFill>
                <a:latin typeface="Helvetica" pitchFamily="2" charset="0"/>
              </a:rPr>
              <a:t>m</a:t>
            </a:r>
            <a:r>
              <a:rPr lang="en-US" sz="8000" b="1" i="1" strike="sngStrike" dirty="0" err="1">
                <a:solidFill>
                  <a:srgbClr val="C5B026"/>
                </a:solidFill>
                <a:effectLst/>
                <a:latin typeface="Helvetica" pitchFamily="2" charset="0"/>
              </a:rPr>
              <a:t>agic</a:t>
            </a:r>
            <a:r>
              <a:rPr lang="en-US" sz="8000" b="1" i="1" dirty="0" err="1">
                <a:effectLst/>
                <a:latin typeface="Helvetica" pitchFamily="2" charset="0"/>
              </a:rPr>
              <a:t>patterns</a:t>
            </a:r>
            <a:endParaRPr lang="en-US" sz="8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438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BD18-CEDA-F679-FFA4-A2B6FC056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-1458829"/>
            <a:ext cx="12949238" cy="10002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5D8883-4EA0-268D-0662-05182FAB01DE}"/>
                  </a:ext>
                </a:extLst>
              </p14:cNvPr>
              <p14:cNvContentPartPr/>
              <p14:nvPr/>
            </p14:nvContentPartPr>
            <p14:xfrm>
              <a:off x="2500740" y="2625480"/>
              <a:ext cx="2251080" cy="257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5D8883-4EA0-268D-0662-05182FAB01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7740" y="2562840"/>
                <a:ext cx="2376720" cy="2696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71A42BF-3445-594E-6BFD-1BE603BF5665}"/>
              </a:ext>
            </a:extLst>
          </p:cNvPr>
          <p:cNvSpPr txBox="1"/>
          <p:nvPr/>
        </p:nvSpPr>
        <p:spPr>
          <a:xfrm rot="694314">
            <a:off x="1979387" y="1793144"/>
            <a:ext cx="4544834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nconsolata" pitchFamily="2" charset="77"/>
              </a:rPr>
              <a:t>upload documents!</a:t>
            </a:r>
          </a:p>
        </p:txBody>
      </p:sp>
    </p:spTree>
    <p:extLst>
      <p:ext uri="{BB962C8B-B14F-4D97-AF65-F5344CB8AC3E}">
        <p14:creationId xmlns:p14="http://schemas.microsoft.com/office/powerpoint/2010/main" val="3428242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2CCEE5-87B9-524C-BD9B-533609E11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6452" y="-2039095"/>
            <a:ext cx="13626679" cy="105258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911FD3-BE3C-EFC5-D381-FC11B2B03930}"/>
                  </a:ext>
                </a:extLst>
              </p14:cNvPr>
              <p14:cNvContentPartPr/>
              <p14:nvPr/>
            </p14:nvContentPartPr>
            <p14:xfrm>
              <a:off x="4709700" y="1297080"/>
              <a:ext cx="1999080" cy="2635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911FD3-BE3C-EFC5-D381-FC11B2B039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7060" y="1234440"/>
                <a:ext cx="2124720" cy="2761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C5EFAEA-0820-6D30-D1EA-1FBB17081862}"/>
              </a:ext>
            </a:extLst>
          </p:cNvPr>
          <p:cNvSpPr txBox="1"/>
          <p:nvPr/>
        </p:nvSpPr>
        <p:spPr>
          <a:xfrm rot="20989475">
            <a:off x="3495525" y="4311640"/>
            <a:ext cx="442743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nconsolata" pitchFamily="2" charset="77"/>
              </a:rPr>
              <a:t>scrape websites!</a:t>
            </a:r>
          </a:p>
        </p:txBody>
      </p:sp>
    </p:spTree>
    <p:extLst>
      <p:ext uri="{BB962C8B-B14F-4D97-AF65-F5344CB8AC3E}">
        <p14:creationId xmlns:p14="http://schemas.microsoft.com/office/powerpoint/2010/main" val="1138594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784578-A28D-F92A-34EA-1F294A8B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81" y="0"/>
            <a:ext cx="10349019" cy="7057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4266A-1DEA-881F-8778-6CF77D6BED78}"/>
              </a:ext>
            </a:extLst>
          </p:cNvPr>
          <p:cNvSpPr txBox="1"/>
          <p:nvPr/>
        </p:nvSpPr>
        <p:spPr>
          <a:xfrm rot="21050262">
            <a:off x="338204" y="1415324"/>
            <a:ext cx="4075555" cy="31700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nconsolata" pitchFamily="2" charset="77"/>
              </a:rPr>
              <a:t>do a better job than an NYC agency that was paid a lot of money!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2C6282-1580-E376-BDBD-983BEC1BB6AB}"/>
                  </a:ext>
                </a:extLst>
              </p14:cNvPr>
              <p14:cNvContentPartPr/>
              <p14:nvPr/>
            </p14:nvContentPartPr>
            <p14:xfrm>
              <a:off x="1512540" y="4776840"/>
              <a:ext cx="3384360" cy="811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2C6282-1580-E376-BDBD-983BEC1BB6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9900" y="4714200"/>
                <a:ext cx="3510000" cy="9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207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7F696-9AA2-5E80-ABE2-F16EE726A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229812"/>
            <a:ext cx="7772400" cy="4969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64A53-03F4-A437-DFA9-C83A8E584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6693">
            <a:off x="4266022" y="981422"/>
            <a:ext cx="8699275" cy="62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0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3D02D-DC78-52DE-7705-CE8E0E9F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023" y="1662112"/>
            <a:ext cx="3746501" cy="4793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2BFA4-6EE1-DB55-6AF8-EE49FD0C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9" y="1662113"/>
            <a:ext cx="60833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0CBDE-5139-D704-87A1-232477D55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827" y="3724275"/>
            <a:ext cx="4818062" cy="27662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5CBB03-5950-0111-D30A-8109CF96C136}"/>
              </a:ext>
            </a:extLst>
          </p:cNvPr>
          <p:cNvSpPr txBox="1">
            <a:spLocks/>
          </p:cNvSpPr>
          <p:nvPr/>
        </p:nvSpPr>
        <p:spPr>
          <a:xfrm>
            <a:off x="2366962" y="217488"/>
            <a:ext cx="766286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Inconsolata" pitchFamily="2" charset="77"/>
              </a:rPr>
              <a:t>Citations aren’t reliable, so </a:t>
            </a:r>
            <a:r>
              <a:rPr lang="en-US" dirty="0">
                <a:solidFill>
                  <a:srgbClr val="EE924F"/>
                </a:solidFill>
                <a:latin typeface="Inconsolata" pitchFamily="2" charset="77"/>
              </a:rPr>
              <a:t>be sure to fact-check!</a:t>
            </a:r>
          </a:p>
        </p:txBody>
      </p:sp>
    </p:spTree>
    <p:extLst>
      <p:ext uri="{BB962C8B-B14F-4D97-AF65-F5344CB8AC3E}">
        <p14:creationId xmlns:p14="http://schemas.microsoft.com/office/powerpoint/2010/main" val="2753664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DDE915-5993-6368-F30F-38C808E8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321" y="2632060"/>
            <a:ext cx="7425109" cy="4173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C32A92-8105-1FAB-4877-BF7813DFB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71892" cy="35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85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52CB8-58DE-0A2E-5FDB-CF700251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" y="81366"/>
            <a:ext cx="11838898" cy="65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1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F84CD-9E6D-4333-58C4-452D242F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490"/>
            <a:ext cx="8606309" cy="1653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EA61D-00E5-A23A-642E-DB189F95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87" y="1977264"/>
            <a:ext cx="10555213" cy="4362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6C044A-3FEF-7305-96B8-8DD04858C383}"/>
                  </a:ext>
                </a:extLst>
              </p14:cNvPr>
              <p14:cNvContentPartPr/>
              <p14:nvPr/>
            </p14:nvContentPartPr>
            <p14:xfrm>
              <a:off x="724547" y="3745320"/>
              <a:ext cx="912240" cy="2280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6C044A-3FEF-7305-96B8-8DD04858C3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547" y="3682320"/>
                <a:ext cx="1037880" cy="240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744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2C686-773A-0C79-1F0C-D0CE951A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8144">
            <a:off x="342900" y="285750"/>
            <a:ext cx="7442200" cy="3695700"/>
          </a:xfrm>
          <a:prstGeom prst="rect">
            <a:avLst/>
          </a:prstGeom>
          <a:ln>
            <a:solidFill>
              <a:srgbClr val="E2E4EF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D89CED-8BB9-2108-6BC3-A084748E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4151">
            <a:off x="4599605" y="1917700"/>
            <a:ext cx="7213600" cy="3327400"/>
          </a:xfrm>
          <a:prstGeom prst="rect">
            <a:avLst/>
          </a:prstGeom>
          <a:ln>
            <a:solidFill>
              <a:srgbClr val="E9EAF7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0A31B-36C5-74B8-00F9-4FD306B5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9213">
            <a:off x="1244600" y="3420100"/>
            <a:ext cx="7721600" cy="3086100"/>
          </a:xfrm>
          <a:prstGeom prst="rect">
            <a:avLst/>
          </a:prstGeom>
          <a:ln>
            <a:solidFill>
              <a:srgbClr val="E9EAF7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2421F-BF87-B281-D01E-C3A4A24DC17E}"/>
              </a:ext>
            </a:extLst>
          </p:cNvPr>
          <p:cNvSpPr txBox="1"/>
          <p:nvPr/>
        </p:nvSpPr>
        <p:spPr>
          <a:xfrm rot="393432">
            <a:off x="5860102" y="987673"/>
            <a:ext cx="5827236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nconsolata" pitchFamily="2" charset="77"/>
              </a:rPr>
              <a:t>verify, verify, verify</a:t>
            </a:r>
          </a:p>
        </p:txBody>
      </p:sp>
    </p:spTree>
    <p:extLst>
      <p:ext uri="{BB962C8B-B14F-4D97-AF65-F5344CB8AC3E}">
        <p14:creationId xmlns:p14="http://schemas.microsoft.com/office/powerpoint/2010/main" val="2742658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83F5CE-3E65-D3F6-B58E-B2912FC3C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19" y="3757299"/>
            <a:ext cx="10529755" cy="2777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792A8A-C367-D656-9C9F-425C9263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18" y="328611"/>
            <a:ext cx="8915839" cy="3207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D6C58C-561A-C3E0-3B27-0F153F32C41F}"/>
                  </a:ext>
                </a:extLst>
              </p14:cNvPr>
              <p14:cNvContentPartPr/>
              <p14:nvPr/>
            </p14:nvContentPartPr>
            <p14:xfrm>
              <a:off x="6504220" y="2607973"/>
              <a:ext cx="3221640" cy="9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D6C58C-561A-C3E0-3B27-0F153F32C4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6220" y="2589973"/>
                <a:ext cx="32572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E29C40-27B3-4FDB-DB60-E9053D4CC78E}"/>
                  </a:ext>
                </a:extLst>
              </p14:cNvPr>
              <p14:cNvContentPartPr/>
              <p14:nvPr/>
            </p14:nvContentPartPr>
            <p14:xfrm>
              <a:off x="6332500" y="5877853"/>
              <a:ext cx="5172480" cy="91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E29C40-27B3-4FDB-DB60-E9053D4CC7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4500" y="5859923"/>
                <a:ext cx="5208120" cy="127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E162C5B-2A03-5494-12A5-50C024F9333B}"/>
                  </a:ext>
                </a:extLst>
              </p14:cNvPr>
              <p14:cNvContentPartPr/>
              <p14:nvPr/>
            </p14:nvContentPartPr>
            <p14:xfrm>
              <a:off x="1735300" y="6312733"/>
              <a:ext cx="1162080" cy="2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E162C5B-2A03-5494-12A5-50C024F933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7300" y="6294733"/>
                <a:ext cx="11977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25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BCB70-2627-0A6F-671C-D8BB4206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"/>
          <a:stretch/>
        </p:blipFill>
        <p:spPr>
          <a:xfrm>
            <a:off x="-4167" y="0"/>
            <a:ext cx="12196167" cy="935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84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2656125" y="1966895"/>
            <a:ext cx="727828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214782" y="578892"/>
            <a:ext cx="101609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and finally, time for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41C8C-7EE1-9C60-70C1-EE1E815B6E07}"/>
              </a:ext>
            </a:extLst>
          </p:cNvPr>
          <p:cNvSpPr txBox="1"/>
          <p:nvPr/>
        </p:nvSpPr>
        <p:spPr>
          <a:xfrm>
            <a:off x="1214782" y="3897389"/>
            <a:ext cx="101609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because you hate typing out your interviews</a:t>
            </a:r>
          </a:p>
        </p:txBody>
      </p:sp>
    </p:spTree>
    <p:extLst>
      <p:ext uri="{BB962C8B-B14F-4D97-AF65-F5344CB8AC3E}">
        <p14:creationId xmlns:p14="http://schemas.microsoft.com/office/powerpoint/2010/main" val="3427442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1B620C-5F4C-EB1E-FEE6-EEA502998F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80476">
            <a:off x="5898673" y="1150088"/>
            <a:ext cx="6324111" cy="5428617"/>
          </a:xfrm>
          <a:prstGeom prst="rect">
            <a:avLst/>
          </a:prstGeom>
        </p:spPr>
      </p:pic>
      <p:pic>
        <p:nvPicPr>
          <p:cNvPr id="2050" name="Picture 2" descr="OpenAI Privacy Center">
            <a:extLst>
              <a:ext uri="{FF2B5EF4-FFF2-40B4-BE49-F238E27FC236}">
                <a16:creationId xmlns:a16="http://schemas.microsoft.com/office/drawing/2014/main" id="{BDE012E8-A268-662A-5F4A-B54F78C27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042" y="3267542"/>
            <a:ext cx="7101016" cy="19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E3CD9B-298A-B054-B0D2-EC88BE4F0FA7}"/>
                  </a:ext>
                </a:extLst>
              </p14:cNvPr>
              <p14:cNvContentPartPr/>
              <p14:nvPr/>
            </p14:nvContentPartPr>
            <p14:xfrm>
              <a:off x="2762343" y="2918836"/>
              <a:ext cx="4099680" cy="2628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E3CD9B-298A-B054-B0D2-EC88BE4F0F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343" y="2855836"/>
                <a:ext cx="4225320" cy="27536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FBFC0E5-745C-E15E-323F-EA95FDD02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42325">
            <a:off x="-147175" y="-354916"/>
            <a:ext cx="719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9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9295C-7435-1E07-7E42-DD5092E7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0990">
            <a:off x="-1069366" y="127608"/>
            <a:ext cx="9097312" cy="6602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4C870-9314-44DE-85C8-8C7006C9B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2383">
            <a:off x="6137283" y="219113"/>
            <a:ext cx="674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102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E3762-0FEE-584D-9AA7-B49EB211C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8" y="0"/>
            <a:ext cx="552001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47A55-6F85-76BB-F911-A920E99A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56" y="0"/>
            <a:ext cx="552001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6F481-17B3-5664-7D61-A622F706905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23275">
            <a:off x="2654419" y="1297240"/>
            <a:ext cx="6883165" cy="4652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3CFE75-DC03-EE99-5B23-26ED0ED9BEBE}"/>
              </a:ext>
            </a:extLst>
          </p:cNvPr>
          <p:cNvSpPr txBox="1"/>
          <p:nvPr/>
        </p:nvSpPr>
        <p:spPr>
          <a:xfrm>
            <a:off x="2286525" y="1028038"/>
            <a:ext cx="7109639" cy="707886"/>
          </a:xfrm>
          <a:prstGeom prst="rect">
            <a:avLst/>
          </a:prstGeom>
          <a:solidFill>
            <a:srgbClr val="A10182"/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4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4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birn</a:t>
            </a:r>
            <a:r>
              <a:rPr lang="en-US" sz="4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-whisper</a:t>
            </a:r>
          </a:p>
        </p:txBody>
      </p:sp>
    </p:spTree>
    <p:extLst>
      <p:ext uri="{BB962C8B-B14F-4D97-AF65-F5344CB8AC3E}">
        <p14:creationId xmlns:p14="http://schemas.microsoft.com/office/powerpoint/2010/main" val="26601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510790C-2AF0-3754-7D2E-470C061C1481}"/>
              </a:ext>
            </a:extLst>
          </p:cNvPr>
          <p:cNvGrpSpPr/>
          <p:nvPr/>
        </p:nvGrpSpPr>
        <p:grpSpPr>
          <a:xfrm rot="21294334">
            <a:off x="1098523" y="-21880"/>
            <a:ext cx="7108547" cy="8665932"/>
            <a:chOff x="166687" y="-348245"/>
            <a:chExt cx="7772400" cy="947522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0D0FC27-290F-6DAE-475E-476985959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687" y="-348245"/>
              <a:ext cx="7772400" cy="498583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1BBC0F-99B1-3864-62BE-7C9FB5BA5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6687" y="4778820"/>
              <a:ext cx="7772399" cy="434816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6AA290-E194-FE97-F909-59CC7390C750}"/>
              </a:ext>
            </a:extLst>
          </p:cNvPr>
          <p:cNvGrpSpPr/>
          <p:nvPr/>
        </p:nvGrpSpPr>
        <p:grpSpPr>
          <a:xfrm>
            <a:off x="7956540" y="2982869"/>
            <a:ext cx="2332800" cy="3099240"/>
            <a:chOff x="7285027" y="3168607"/>
            <a:chExt cx="2332800" cy="30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B3183D-F10B-D72F-AC69-06877588D0C8}"/>
                    </a:ext>
                  </a:extLst>
                </p14:cNvPr>
                <p14:cNvContentPartPr/>
                <p14:nvPr/>
              </p14:nvContentPartPr>
              <p14:xfrm>
                <a:off x="7285027" y="5690767"/>
                <a:ext cx="398520" cy="57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B3183D-F10B-D72F-AC69-06877588D0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22027" y="5628127"/>
                  <a:ext cx="52416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BDFD34-DA8C-9C55-52CA-2BF33E59889D}"/>
                    </a:ext>
                  </a:extLst>
                </p14:cNvPr>
                <p14:cNvContentPartPr/>
                <p14:nvPr/>
              </p14:nvContentPartPr>
              <p14:xfrm>
                <a:off x="7344787" y="3168607"/>
                <a:ext cx="2273040" cy="279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BDFD34-DA8C-9C55-52CA-2BF33E5988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1787" y="3105967"/>
                  <a:ext cx="2398680" cy="291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38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F980B-56A0-BDD3-3260-220E6CED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135" y="0"/>
            <a:ext cx="9492447" cy="7126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5A1683-E7F7-E296-A304-4E24D5D011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23381">
            <a:off x="5610205" y="123715"/>
            <a:ext cx="7178846" cy="92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8B87A0-8F85-4DE6-0089-DBB244B1D9E4}"/>
                  </a:ext>
                </a:extLst>
              </p14:cNvPr>
              <p14:cNvContentPartPr/>
              <p14:nvPr/>
            </p14:nvContentPartPr>
            <p14:xfrm>
              <a:off x="4898212" y="-86723"/>
              <a:ext cx="2985120" cy="7093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8B87A0-8F85-4DE6-0089-DBB244B1D9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5212" y="-149363"/>
                <a:ext cx="3110760" cy="721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1BECE2-67DD-6239-3DBD-6E4CD5ADA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56" y="37136"/>
            <a:ext cx="6665843" cy="934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72CB06-DCA4-1D91-D80D-EB6794414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12" y="1468191"/>
            <a:ext cx="4941426" cy="4342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F2AE2-BFC5-CD91-054E-E36032D7D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495" y="3308691"/>
            <a:ext cx="4650252" cy="3549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EF1CE-FDFE-2DF9-DE2C-FB1D8E60A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13" y="1320865"/>
            <a:ext cx="5196785" cy="2068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4562DF-BDFC-EAB4-AA80-CC8E6DD9EF4A}"/>
                  </a:ext>
                </a:extLst>
              </p14:cNvPr>
              <p14:cNvContentPartPr/>
              <p14:nvPr/>
            </p14:nvContentPartPr>
            <p14:xfrm>
              <a:off x="5473132" y="2894077"/>
              <a:ext cx="1508760" cy="1881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4562DF-BDFC-EAB4-AA80-CC8E6DD9EF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10492" y="2831437"/>
                <a:ext cx="1634400" cy="20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8B5D41B-0D1D-AB0D-E8DA-62C247FB877F}"/>
              </a:ext>
            </a:extLst>
          </p:cNvPr>
          <p:cNvGrpSpPr/>
          <p:nvPr/>
        </p:nvGrpSpPr>
        <p:grpSpPr>
          <a:xfrm rot="195069">
            <a:off x="5498675" y="2962055"/>
            <a:ext cx="1450009" cy="1775598"/>
            <a:chOff x="205408" y="3429000"/>
            <a:chExt cx="2392016" cy="2929125"/>
          </a:xfrm>
        </p:grpSpPr>
        <p:pic>
          <p:nvPicPr>
            <p:cNvPr id="10" name="Picture 4" descr="Four Horsemen of the Apocalypse (painting) - Wikipedia">
              <a:extLst>
                <a:ext uri="{FF2B5EF4-FFF2-40B4-BE49-F238E27FC236}">
                  <a16:creationId xmlns:a16="http://schemas.microsoft.com/office/drawing/2014/main" id="{734D5443-B0C6-3F05-82A2-6D836C3415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408" y="3429000"/>
              <a:ext cx="2392016" cy="2637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51D554-58F5-A6C4-78D7-4452B0584486}"/>
                </a:ext>
              </a:extLst>
            </p:cNvPr>
            <p:cNvSpPr txBox="1"/>
            <p:nvPr/>
          </p:nvSpPr>
          <p:spPr>
            <a:xfrm rot="337895">
              <a:off x="905326" y="5774241"/>
              <a:ext cx="992181" cy="58388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dirty="0">
                  <a:latin typeface="AppleMyungjo" pitchFamily="2" charset="-127"/>
                  <a:ea typeface="AppleMyungjo" pitchFamily="2" charset="-127"/>
                </a:rPr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26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E0ED33-B615-4389-2EC5-325F5C9DAB85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A10182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3200" dirty="0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/</a:t>
            </a:r>
            <a:r>
              <a:rPr lang="en-US" sz="3200" dirty="0" err="1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birn</a:t>
            </a:r>
            <a:r>
              <a:rPr lang="en-US" sz="3200" dirty="0">
                <a:solidFill>
                  <a:schemeClr val="bg1"/>
                </a:solidFill>
                <a:effectLst/>
                <a:latin typeface="Inconsolata" pitchFamily="2" charset="77"/>
                <a:ea typeface="Inconsolata" pitchFamily="2" charset="77"/>
              </a:rPr>
              <a:t>-data</a:t>
            </a:r>
            <a:endParaRPr lang="en-US" sz="3200" dirty="0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466877" y="2259449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AI for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774948" y="4648947"/>
            <a:ext cx="8756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tricks for the newsroom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65B5A-14AD-9B48-882C-181EBBF43D1F}"/>
              </a:ext>
            </a:extLst>
          </p:cNvPr>
          <p:cNvSpPr txBox="1"/>
          <p:nvPr/>
        </p:nvSpPr>
        <p:spPr>
          <a:xfrm rot="20911233">
            <a:off x="325054" y="926200"/>
            <a:ext cx="3134842" cy="1446550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r>
              <a:rPr lang="en-US" sz="2200" b="1" i="1" dirty="0">
                <a:effectLst/>
                <a:latin typeface="Helvetica" pitchFamily="2" charset="0"/>
              </a:rPr>
              <a:t>Jonathan Soma</a:t>
            </a:r>
          </a:p>
          <a:p>
            <a:r>
              <a:rPr lang="en-US" sz="2200" b="1" i="1" dirty="0">
                <a:latin typeface="Helvetica" pitchFamily="2" charset="0"/>
              </a:rPr>
              <a:t>Columbia University</a:t>
            </a:r>
          </a:p>
          <a:p>
            <a:r>
              <a:rPr lang="en-US" sz="2200" b="1" i="1" dirty="0">
                <a:latin typeface="Helvetica" pitchFamily="2" charset="0"/>
              </a:rPr>
              <a:t>js4571@columbia.edu</a:t>
            </a:r>
          </a:p>
          <a:p>
            <a:r>
              <a:rPr lang="en-US" sz="2200" b="1" i="1" dirty="0">
                <a:latin typeface="Helvetica" pitchFamily="2" charset="0"/>
              </a:rPr>
              <a:t>@</a:t>
            </a:r>
            <a:r>
              <a:rPr lang="en-US" sz="2200" b="1" i="1" dirty="0" err="1">
                <a:latin typeface="Helvetica" pitchFamily="2" charset="0"/>
              </a:rPr>
              <a:t>dangerscarf</a:t>
            </a:r>
            <a:endParaRPr lang="en-US" sz="2200" b="1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9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our Horsemen of the Apocalypse (painting) - Wikipedia">
            <a:extLst>
              <a:ext uri="{FF2B5EF4-FFF2-40B4-BE49-F238E27FC236}">
                <a16:creationId xmlns:a16="http://schemas.microsoft.com/office/drawing/2014/main" id="{7969F5C1-B6B9-6010-587D-DA2B545B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72660" cy="69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EAD5CE-AD54-0B17-0ED6-4BB4CDDAD95F}"/>
              </a:ext>
            </a:extLst>
          </p:cNvPr>
          <p:cNvSpPr txBox="1"/>
          <p:nvPr/>
        </p:nvSpPr>
        <p:spPr>
          <a:xfrm rot="20901321">
            <a:off x="13491" y="2670817"/>
            <a:ext cx="252344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  <a:ea typeface="AppleMyungjo" pitchFamily="2" charset="-127"/>
              </a:rPr>
              <a:t>Hallucinations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F4F9-D4C5-9E07-7574-3C3102902099}"/>
              </a:ext>
            </a:extLst>
          </p:cNvPr>
          <p:cNvSpPr txBox="1"/>
          <p:nvPr/>
        </p:nvSpPr>
        <p:spPr>
          <a:xfrm rot="603877">
            <a:off x="3514891" y="2101473"/>
            <a:ext cx="87075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  <a:ea typeface="AppleMyungjo" pitchFamily="2" charset="-127"/>
              </a:rPr>
              <a:t>Bias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6B279-8B43-E494-076B-0679A18BBFE8}"/>
              </a:ext>
            </a:extLst>
          </p:cNvPr>
          <p:cNvSpPr txBox="1"/>
          <p:nvPr/>
        </p:nvSpPr>
        <p:spPr>
          <a:xfrm rot="620563">
            <a:off x="5737335" y="2219310"/>
            <a:ext cx="204254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  <a:ea typeface="AppleMyungjo" pitchFamily="2" charset="-127"/>
              </a:rPr>
              <a:t>Low quality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99B65-2373-5145-6383-A1A057A0C30E}"/>
              </a:ext>
            </a:extLst>
          </p:cNvPr>
          <p:cNvSpPr txBox="1"/>
          <p:nvPr/>
        </p:nvSpPr>
        <p:spPr>
          <a:xfrm rot="20833982">
            <a:off x="8733908" y="2516928"/>
            <a:ext cx="219483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  <a:ea typeface="AppleMyungjo" pitchFamily="2" charset="-127"/>
              </a:rPr>
              <a:t>Other things I</a:t>
            </a:r>
          </a:p>
          <a:p>
            <a:r>
              <a:rPr lang="en-US" sz="2400" dirty="0">
                <a:latin typeface="Georgia" panose="02040502050405020303" pitchFamily="18" charset="0"/>
                <a:ea typeface="AppleMyungjo" pitchFamily="2" charset="-127"/>
              </a:rPr>
              <a:t>decide are bad</a:t>
            </a:r>
          </a:p>
        </p:txBody>
      </p:sp>
    </p:spTree>
    <p:extLst>
      <p:ext uri="{BB962C8B-B14F-4D97-AF65-F5344CB8AC3E}">
        <p14:creationId xmlns:p14="http://schemas.microsoft.com/office/powerpoint/2010/main" val="100870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852C86-972C-BD76-3305-66CEDE095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45421E-DE7D-B98B-0A04-DB2240971698}"/>
              </a:ext>
            </a:extLst>
          </p:cNvPr>
          <p:cNvSpPr txBox="1"/>
          <p:nvPr/>
        </p:nvSpPr>
        <p:spPr>
          <a:xfrm>
            <a:off x="473314" y="1843949"/>
            <a:ext cx="11245386" cy="317009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/>
                <a:latin typeface="Helvetica" pitchFamily="2" charset="0"/>
              </a:rPr>
              <a:t>A.I. should be used for</a:t>
            </a:r>
          </a:p>
          <a:p>
            <a:pPr algn="ctr"/>
            <a:endParaRPr lang="en-US" sz="12000" b="1" i="1" dirty="0">
              <a:solidFill>
                <a:srgbClr val="FAE231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C6923-726F-FA36-2AC0-09ABAC5AEEBB}"/>
              </a:ext>
            </a:extLst>
          </p:cNvPr>
          <p:cNvSpPr txBox="1"/>
          <p:nvPr/>
        </p:nvSpPr>
        <p:spPr>
          <a:xfrm rot="21397012">
            <a:off x="1100146" y="3396944"/>
            <a:ext cx="9991707" cy="1323439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0" b="1" i="1" dirty="0">
                <a:effectLst/>
                <a:latin typeface="Helvetica" pitchFamily="2" charset="0"/>
              </a:rPr>
              <a:t>error-resilient tasks</a:t>
            </a:r>
            <a:endParaRPr lang="en-US" sz="80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81F7E-0387-F552-8365-B4A498AD2519}"/>
              </a:ext>
            </a:extLst>
          </p:cNvPr>
          <p:cNvSpPr txBox="1"/>
          <p:nvPr/>
        </p:nvSpPr>
        <p:spPr>
          <a:xfrm rot="350294">
            <a:off x="6800235" y="5261180"/>
            <a:ext cx="4895142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“explain that???”</a:t>
            </a:r>
          </a:p>
        </p:txBody>
      </p:sp>
    </p:spTree>
    <p:extLst>
      <p:ext uri="{BB962C8B-B14F-4D97-AF65-F5344CB8AC3E}">
        <p14:creationId xmlns:p14="http://schemas.microsoft.com/office/powerpoint/2010/main" val="7454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935</Words>
  <Application>Microsoft Macintosh PowerPoint</Application>
  <PresentationFormat>Widescreen</PresentationFormat>
  <Paragraphs>145</Paragraphs>
  <Slides>77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AppleMyungjo</vt:lpstr>
      <vt:lpstr>Aptos</vt:lpstr>
      <vt:lpstr>Aptos Display</vt:lpstr>
      <vt:lpstr>Arial</vt:lpstr>
      <vt:lpstr>Cooper Black</vt:lpstr>
      <vt:lpstr>Georgia</vt:lpstr>
      <vt:lpstr>Helvetica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language models don’t understand facts or concepts, they only know statistical probability</vt:lpstr>
      <vt:lpstr>PowerPoint Presentation</vt:lpstr>
      <vt:lpstr>PowerPoint Presentation</vt:lpstr>
      <vt:lpstr>PowerPoint Presentation</vt:lpstr>
      <vt:lpstr>PowerPoint Presentation</vt:lpstr>
      <vt:lpstr>When we have many documents, maybe we want to…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I’m a little worried the answer is going to be wrong!!!!!!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 messer</dc:creator>
  <cp:lastModifiedBy>jen messer</cp:lastModifiedBy>
  <cp:revision>58</cp:revision>
  <cp:lastPrinted>2024-07-12T20:59:38Z</cp:lastPrinted>
  <dcterms:created xsi:type="dcterms:W3CDTF">2024-07-11T09:44:30Z</dcterms:created>
  <dcterms:modified xsi:type="dcterms:W3CDTF">2024-08-23T07:51:31Z</dcterms:modified>
</cp:coreProperties>
</file>